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5" r:id="rId4"/>
    <p:sldId id="258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5" r:id="rId15"/>
    <p:sldId id="260" r:id="rId16"/>
    <p:sldId id="268" r:id="rId17"/>
    <p:sldId id="266" r:id="rId18"/>
  </p:sldIdLst>
  <p:sldSz cx="12192000" cy="6858000"/>
  <p:notesSz cx="6858000" cy="9144000"/>
  <p:embeddedFontLst>
    <p:embeddedFont>
      <p:font typeface="Bubble 1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dandelion in the spring" pitchFamily="2" charset="0"/>
      <p:regular r:id="rId27"/>
    </p:embeddedFont>
    <p:embeddedFont>
      <p:font typeface="Go Boom!" panose="02000500000000000000" pitchFamily="2" charset="0"/>
      <p:regular r:id="rId28"/>
    </p:embeddedFont>
    <p:embeddedFont>
      <p:font typeface="JFRockSolid" pitchFamily="2" charset="0"/>
      <p:regular r:id="rId2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2829" autoAdjust="0"/>
  </p:normalViewPr>
  <p:slideViewPr>
    <p:cSldViewPr snapToGrid="0">
      <p:cViewPr varScale="1">
        <p:scale>
          <a:sx n="99" d="100"/>
          <a:sy n="99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810F9-8CB0-4309-A407-00C88B9B89B7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46D-AC4A-4AD2-A74F-0C5441FE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3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GrEstate 2019 dà il benvenuto a tutta l’equipe degli animatori del grest.</a:t>
            </a:r>
          </a:p>
          <a:p>
            <a:r>
              <a:rPr lang="it-IT" dirty="0"/>
              <a:t>Buon inizio, che sia per tutti un’esperienza fantastica.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760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05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50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53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850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47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Approfondisci la spiegazione del logo a pagina 7 del Manuale.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571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90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6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13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Approfondisci con pagina 6 e 7 del Manuale.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65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questa slide, seguire pagina 12  e 13 del manuale.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37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72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34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96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21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2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6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91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33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27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3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26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3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26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36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F903-1BAD-4035-9189-1E980C4DBC18}" type="datetimeFigureOut">
              <a:rPr lang="it-IT" smtClean="0"/>
              <a:t>13/04/2019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658158"/>
            <a:ext cx="1219200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GrEstate</a:t>
            </a:r>
            <a:r>
              <a:rPr lang="it-IT" sz="13800" b="1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 </a:t>
            </a:r>
            <a:r>
              <a:rPr lang="it-IT" sz="10800" b="1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2</a:t>
            </a:r>
            <a:r>
              <a:rPr lang="it-IT" sz="13800" b="1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0</a:t>
            </a:r>
            <a:r>
              <a:rPr lang="it-IT" sz="15800" b="1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1</a:t>
            </a:r>
            <a:r>
              <a:rPr lang="it-IT" sz="18800" b="1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9</a:t>
            </a:r>
          </a:p>
          <a:p>
            <a:pPr algn="ctr"/>
            <a:endParaRPr lang="it-IT" sz="7200" b="1" spc="50" dirty="0">
              <a:ln w="2857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/>
              <a:latin typeface="dandelion in the spring" pitchFamily="2" charset="0"/>
            </a:endParaRPr>
          </a:p>
          <a:p>
            <a:pPr algn="ctr"/>
            <a:r>
              <a:rPr lang="it-IT" sz="8800" b="1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presenta…</a:t>
            </a:r>
            <a:endParaRPr lang="it-IT" sz="13800" b="1" spc="50" dirty="0">
              <a:ln w="2857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/>
              <a:latin typeface="dandelion in the sp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Il 6° Villaggio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9132" y="2089548"/>
            <a:ext cx="683393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it-IT" sz="32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Un altro villaggio è situato nel cuore dell’isola, il più brutto, quello nel quale nessuno mai </a:t>
            </a:r>
            <a:r>
              <a:rPr lang="it-IT" sz="3200" b="1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vorrebbe andare: </a:t>
            </a:r>
            <a:r>
              <a:rPr lang="it-IT" sz="32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il Villaggio dei Ribelli o Spaccapietre. I ribelli sono tutti coloro che, disobbedendo agli ordini della Regina, vengono allontanati dal proprio villaggio e dalla propria famiglia. </a:t>
            </a:r>
          </a:p>
          <a:p>
            <a:pPr algn="just"/>
            <a:r>
              <a:rPr lang="it-IT" sz="32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È lì che Alex incontra Lara.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B5F0F4-62A4-4FF2-A765-06B297E83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86" y="1700895"/>
            <a:ext cx="4289486" cy="51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Il Primo Amico?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9132" y="2243551"/>
            <a:ext cx="6237171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it-IT" sz="32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Appena naufragato sull’isola, Alex incontra un simpatico cagnone, ma in realtà il ragazzo si dimostrerà molto seccato dalla presenza di quello che poi prenderà il nome di Sasà. </a:t>
            </a:r>
          </a:p>
          <a:p>
            <a:pPr algn="just"/>
            <a:r>
              <a:rPr lang="it-IT" sz="32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Chi è veramente Sasà? </a:t>
            </a:r>
          </a:p>
          <a:p>
            <a:pPr algn="just"/>
            <a:r>
              <a:rPr lang="it-IT" sz="3200" b="1" i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Uno che la sa veramente lunga…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27CC2D-1061-4920-9289-E3A616D51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5" y="2424981"/>
            <a:ext cx="5396565" cy="44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5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819207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Ce la faranno?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6404" y="905639"/>
            <a:ext cx="11579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it-IT" sz="40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Quella dei nostri amici sarà una fantastica esperienza, con tanti colpi di scena che la renderanno, a tratti tranquilla e bella, a tratti una vera e propria impresa…</a:t>
            </a:r>
            <a:endParaRPr lang="it-IT" sz="4000" b="1" i="1" dirty="0">
              <a:ln/>
              <a:solidFill>
                <a:schemeClr val="accent2">
                  <a:lumMod val="50000"/>
                </a:schemeClr>
              </a:solidFill>
              <a:latin typeface="Go Boom!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8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819207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Ci riusciremo?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1753" y="905639"/>
            <a:ext cx="117797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it-IT" sz="40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Anche il GrEstate 2019 sarà caratterizzato da tanti colpi di scena che lo renderanno veramente unico, ma spesso anche un vero e proprio rompicapo da risolvere…</a:t>
            </a:r>
            <a:endParaRPr lang="it-IT" sz="4000" b="1" i="1" dirty="0">
              <a:ln/>
              <a:solidFill>
                <a:schemeClr val="accent2">
                  <a:lumMod val="50000"/>
                </a:schemeClr>
              </a:solidFill>
              <a:latin typeface="Go Boom!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2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E2FFB6C-7F24-4B8C-8AD4-5359439DBE8D}"/>
              </a:ext>
            </a:extLst>
          </p:cNvPr>
          <p:cNvSpPr/>
          <p:nvPr/>
        </p:nvSpPr>
        <p:spPr>
          <a:xfrm>
            <a:off x="0" y="1104880"/>
            <a:ext cx="12192000" cy="45089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287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il Logo</a:t>
            </a:r>
            <a:endParaRPr lang="it-IT" sz="287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4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8A2A507-3DAB-43CD-BAF7-B1384839C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55" y="106954"/>
            <a:ext cx="7729089" cy="66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5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201778"/>
            <a:ext cx="121920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Seguici su Facebook</a:t>
            </a:r>
          </a:p>
          <a:p>
            <a:pPr marL="685800" indent="-685800" algn="ctr">
              <a:buFontTx/>
              <a:buChar char="-"/>
            </a:pPr>
            <a:endParaRPr lang="it-IT" sz="4400" b="1" dirty="0">
              <a:ln/>
              <a:solidFill>
                <a:schemeClr val="accent2">
                  <a:lumMod val="50000"/>
                </a:schemeClr>
              </a:solidFill>
              <a:latin typeface="Go Boom!" panose="02000500000000000000" pitchFamily="2" charset="0"/>
            </a:endParaRPr>
          </a:p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Iscriviti al canale YouTube</a:t>
            </a:r>
          </a:p>
          <a:p>
            <a:pPr marL="685800" indent="-685800" algn="ctr">
              <a:buFontTx/>
              <a:buChar char="-"/>
            </a:pPr>
            <a:endParaRPr lang="it-IT" sz="4400" b="1" dirty="0">
              <a:ln/>
              <a:solidFill>
                <a:schemeClr val="accent2">
                  <a:lumMod val="50000"/>
                </a:schemeClr>
              </a:solidFill>
              <a:latin typeface="Go Boom!" panose="02000500000000000000" pitchFamily="2" charset="0"/>
            </a:endParaRPr>
          </a:p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Visita il sito:</a:t>
            </a:r>
            <a:endParaRPr lang="it-IT" sz="4800" b="1" dirty="0">
              <a:ln/>
              <a:solidFill>
                <a:schemeClr val="accent2">
                  <a:lumMod val="50000"/>
                </a:schemeClr>
              </a:solidFill>
              <a:latin typeface="Go Boom!" panose="02000500000000000000" pitchFamily="2" charset="0"/>
            </a:endParaRPr>
          </a:p>
          <a:p>
            <a:pPr algn="ctr"/>
            <a:r>
              <a:rPr lang="it-IT" sz="48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www.grestate.it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98E41B-B727-46D0-B20D-F0E6F9D03C69}"/>
              </a:ext>
            </a:extLst>
          </p:cNvPr>
          <p:cNvSpPr/>
          <p:nvPr/>
        </p:nvSpPr>
        <p:spPr>
          <a:xfrm>
            <a:off x="-1" y="123108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da Ricordare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3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96256"/>
            <a:ext cx="1219200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it-IT" sz="7200" b="1" cap="none" spc="0" dirty="0">
              <a:ln/>
              <a:solidFill>
                <a:schemeClr val="bg1"/>
              </a:solidFill>
              <a:effectLst/>
              <a:latin typeface="Bubble 1" pitchFamily="2" charset="0"/>
            </a:endParaRPr>
          </a:p>
          <a:p>
            <a:pPr algn="ctr"/>
            <a:r>
              <a:rPr lang="it-IT" sz="4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JFRockSolid" pitchFamily="2" charset="0"/>
              </a:rPr>
              <a:t> </a:t>
            </a:r>
          </a:p>
          <a:p>
            <a:pPr algn="ctr"/>
            <a:endParaRPr lang="it-IT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JFRockSolid" pitchFamily="2" charset="0"/>
            </a:endParaRPr>
          </a:p>
          <a:p>
            <a:pPr algn="ctr"/>
            <a:endParaRPr lang="it-IT" sz="4800" b="1" dirty="0">
              <a:ln/>
              <a:solidFill>
                <a:schemeClr val="accent6">
                  <a:lumMod val="50000"/>
                </a:schemeClr>
              </a:solidFill>
              <a:latin typeface="JFRockSolid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18D1C92-FD57-4BB9-AF74-18B4FB84371F}"/>
              </a:ext>
            </a:extLst>
          </p:cNvPr>
          <p:cNvSpPr/>
          <p:nvPr/>
        </p:nvSpPr>
        <p:spPr>
          <a:xfrm>
            <a:off x="0" y="363729"/>
            <a:ext cx="12192000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Buon GrEstate</a:t>
            </a:r>
          </a:p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A  tutti!!!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808D91-62F7-49A3-9C37-EE96044B8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94" y="4588121"/>
            <a:ext cx="196901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5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229627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8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La Salvezza come liberazione dalle schiavitù</a:t>
            </a:r>
            <a:endParaRPr lang="it-IT" sz="48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Go Boom!" panose="02000500000000000000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706758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000" b="1" spc="50" dirty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Ambientazione</a:t>
            </a:r>
            <a:endParaRPr lang="it-IT" sz="60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  <a:p>
            <a:pPr algn="ctr"/>
            <a:endParaRPr lang="it-IT" sz="7200" b="1" cap="none" spc="0" dirty="0">
              <a:ln/>
              <a:solidFill>
                <a:schemeClr val="bg1"/>
              </a:solidFill>
              <a:effectLst/>
              <a:latin typeface="Bubble 1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5655651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8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Immersi a Dulos, un’isola di schiavi.</a:t>
            </a:r>
            <a:endParaRPr lang="it-IT" sz="48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Go Boom!" panose="02000500000000000000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2475743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000" b="1" spc="50" dirty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Slogan biblico</a:t>
            </a:r>
            <a:endParaRPr lang="it-IT" sz="6000" b="1" cap="none" spc="0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418117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«perché nulla vada perduto»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31279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Tema e Obiettivo</a:t>
            </a:r>
          </a:p>
        </p:txBody>
      </p:sp>
    </p:spTree>
    <p:extLst>
      <p:ext uri="{BB962C8B-B14F-4D97-AF65-F5344CB8AC3E}">
        <p14:creationId xmlns:p14="http://schemas.microsoft.com/office/powerpoint/2010/main" val="285958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il </a:t>
            </a:r>
            <a:r>
              <a:rPr lang="it-IT" sz="13800" b="1" cap="small" spc="50" dirty="0" err="1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preGrest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020" y="2599685"/>
            <a:ext cx="12192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È impensabile per un atleta disputare una gara</a:t>
            </a:r>
          </a:p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importante senza un’adeguata preparazione.</a:t>
            </a:r>
          </a:p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Il grest è, per ciascuno e per la Comunità stessa,</a:t>
            </a:r>
          </a:p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un evento straordinario e l’Equipe di Animazione</a:t>
            </a:r>
          </a:p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ne è il cuore… Bisogna Prepararsi Adeguatamente!</a:t>
            </a:r>
          </a:p>
        </p:txBody>
      </p:sp>
    </p:spTree>
    <p:extLst>
      <p:ext uri="{BB962C8B-B14F-4D97-AF65-F5344CB8AC3E}">
        <p14:creationId xmlns:p14="http://schemas.microsoft.com/office/powerpoint/2010/main" val="252018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Inizia una Nuova Avventura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4207108"/>
            <a:ext cx="12192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BISOGNA PORTARE </a:t>
            </a:r>
          </a:p>
          <a:p>
            <a:pPr algn="ctr"/>
            <a:r>
              <a:rPr lang="it-IT" sz="60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SOLO IL NECESSARIO</a:t>
            </a:r>
            <a:endParaRPr lang="it-IT" sz="4400" b="1" dirty="0">
              <a:ln/>
              <a:solidFill>
                <a:schemeClr val="accent2">
                  <a:lumMod val="50000"/>
                </a:schemeClr>
              </a:solidFill>
              <a:latin typeface="Go Boom!" panose="02000500000000000000" pitchFamily="2" charset="0"/>
            </a:endParaRPr>
          </a:p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e il </a:t>
            </a:r>
            <a:r>
              <a:rPr lang="it-IT" sz="4400" b="1" dirty="0" err="1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preGrest</a:t>
            </a:r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 cercherà di attrezzarvi al meglio!</a:t>
            </a:r>
          </a:p>
        </p:txBody>
      </p:sp>
    </p:spTree>
    <p:extLst>
      <p:ext uri="{BB962C8B-B14F-4D97-AF65-F5344CB8AC3E}">
        <p14:creationId xmlns:p14="http://schemas.microsoft.com/office/powerpoint/2010/main" val="265880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L’Obiettivo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2233926"/>
            <a:ext cx="12192000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L’esperienza del grest ha in sé il proposito</a:t>
            </a:r>
          </a:p>
          <a:p>
            <a:pPr algn="ctr"/>
            <a:r>
              <a:rPr lang="it-IT" sz="4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di sviluppare e raggiungere diversi obiettivi, ma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54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L’ANIMATORE DEL GrEstate 2019</a:t>
            </a:r>
          </a:p>
          <a:p>
            <a:pPr algn="ctr"/>
            <a:r>
              <a:rPr lang="it-IT" sz="36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dovrà innanzitutto…</a:t>
            </a:r>
          </a:p>
          <a:p>
            <a:pPr algn="ctr">
              <a:spcBef>
                <a:spcPts val="1200"/>
              </a:spcBef>
            </a:pPr>
            <a:r>
              <a:rPr lang="it-IT" sz="5400" b="1" u="sng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RACCONTARE LA SALVEZZA </a:t>
            </a:r>
          </a:p>
        </p:txBody>
      </p:sp>
    </p:spTree>
    <p:extLst>
      <p:ext uri="{BB962C8B-B14F-4D97-AF65-F5344CB8AC3E}">
        <p14:creationId xmlns:p14="http://schemas.microsoft.com/office/powerpoint/2010/main" val="395675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90997"/>
            <a:ext cx="12192000" cy="54968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Entriamo</a:t>
            </a:r>
          </a:p>
          <a:p>
            <a:pPr algn="ctr"/>
            <a:r>
              <a:rPr lang="it-IT" sz="96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Nella</a:t>
            </a:r>
          </a:p>
          <a:p>
            <a:pPr algn="ctr"/>
            <a:r>
              <a:rPr lang="it-IT" sz="199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dandelion in the spring" pitchFamily="2" charset="0"/>
              </a:rPr>
              <a:t>giungla</a:t>
            </a:r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dandelion in the spring" pitchFamily="2" charset="0"/>
              </a:rPr>
              <a:t> 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dandelion in the sp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2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 err="1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alex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9132" y="2233926"/>
            <a:ext cx="758470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4000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È il protagonista del racconto insieme con Lara.</a:t>
            </a:r>
          </a:p>
          <a:p>
            <a:r>
              <a:rPr lang="it-IT" sz="4000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Diversamente dagli altri </a:t>
            </a:r>
          </a:p>
          <a:p>
            <a:r>
              <a:rPr lang="it-IT" sz="4000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abitanti di Dulos,</a:t>
            </a:r>
          </a:p>
          <a:p>
            <a:r>
              <a:rPr lang="it-IT" sz="4000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lui si ritroverà sull’isola </a:t>
            </a:r>
          </a:p>
          <a:p>
            <a:r>
              <a:rPr lang="it-IT" sz="4000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da naufrago.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C83CA52-9A1C-45C4-A116-F15C6E39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70" y="513086"/>
            <a:ext cx="469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dandelion in the spring" pitchFamily="2" charset="0"/>
              </a:rPr>
              <a:t>L’isola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9132" y="2233926"/>
            <a:ext cx="1159844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it-IT" sz="3200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La regina Sicla ha suddiviso l’isola in villaggi abitati tutti da schiavi. Le guardie di Sicla assicurano che ogni lavoro venga svolto a dovere dagli schiavi. Al centro dell’isola, al di là della giungla, c’è il grande Palazzo di Sicla.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00E4C-9B80-4067-96BF-5DA33534F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3" y="4152915"/>
            <a:ext cx="9787295" cy="221599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3287194-9E50-4C80-922A-3667FE5A0313}"/>
              </a:ext>
            </a:extLst>
          </p:cNvPr>
          <p:cNvSpPr/>
          <p:nvPr/>
        </p:nvSpPr>
        <p:spPr>
          <a:xfrm>
            <a:off x="1412634" y="5999574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Tagliastoffe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EFBE7D8-62B7-4ADA-AC85-23A0A95082B3}"/>
              </a:ext>
            </a:extLst>
          </p:cNvPr>
          <p:cNvSpPr/>
          <p:nvPr/>
        </p:nvSpPr>
        <p:spPr>
          <a:xfrm>
            <a:off x="3624787" y="5999574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Contadini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3A51813-316A-4092-BBA9-2D8CBD0DA989}"/>
              </a:ext>
            </a:extLst>
          </p:cNvPr>
          <p:cNvSpPr/>
          <p:nvPr/>
        </p:nvSpPr>
        <p:spPr>
          <a:xfrm>
            <a:off x="5591637" y="6033269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Pescatori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E655CE9-3EBD-4D20-99DE-D613E15EBA35}"/>
              </a:ext>
            </a:extLst>
          </p:cNvPr>
          <p:cNvSpPr/>
          <p:nvPr/>
        </p:nvSpPr>
        <p:spPr>
          <a:xfrm>
            <a:off x="7658407" y="6033269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Carpentieri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2798B54-236E-4D98-B27F-754B618C379F}"/>
              </a:ext>
            </a:extLst>
          </p:cNvPr>
          <p:cNvSpPr/>
          <p:nvPr/>
        </p:nvSpPr>
        <p:spPr>
          <a:xfrm>
            <a:off x="9613392" y="6038088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n/>
                <a:solidFill>
                  <a:schemeClr val="accent2">
                    <a:lumMod val="50000"/>
                  </a:schemeClr>
                </a:solidFill>
                <a:latin typeface="Go Boom!" panose="02000500000000000000" pitchFamily="2" charset="0"/>
              </a:rPr>
              <a:t>Cacciatori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3484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470</Words>
  <Application>Microsoft Office PowerPoint</Application>
  <PresentationFormat>Widescreen</PresentationFormat>
  <Paragraphs>86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dandelion in the spring</vt:lpstr>
      <vt:lpstr>Go Boom!</vt:lpstr>
      <vt:lpstr>Calibri</vt:lpstr>
      <vt:lpstr>Bubble 1</vt:lpstr>
      <vt:lpstr>Calibri Light</vt:lpstr>
      <vt:lpstr>JFRockSolid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Guasco</dc:creator>
  <cp:lastModifiedBy>Michele Guasco</cp:lastModifiedBy>
  <cp:revision>65</cp:revision>
  <dcterms:created xsi:type="dcterms:W3CDTF">2014-04-24T13:38:09Z</dcterms:created>
  <dcterms:modified xsi:type="dcterms:W3CDTF">2019-04-13T01:03:35Z</dcterms:modified>
</cp:coreProperties>
</file>