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70" r:id="rId3"/>
    <p:sldId id="265" r:id="rId4"/>
    <p:sldId id="258" r:id="rId5"/>
    <p:sldId id="271" r:id="rId6"/>
    <p:sldId id="272" r:id="rId7"/>
    <p:sldId id="273" r:id="rId8"/>
    <p:sldId id="274" r:id="rId9"/>
    <p:sldId id="263" r:id="rId10"/>
    <p:sldId id="267" r:id="rId11"/>
    <p:sldId id="276" r:id="rId12"/>
    <p:sldId id="277" r:id="rId13"/>
    <p:sldId id="275" r:id="rId14"/>
    <p:sldId id="260" r:id="rId15"/>
    <p:sldId id="268" r:id="rId16"/>
    <p:sldId id="266"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Bubble 1" pitchFamily="2" charset="0"/>
      <p:regular r:id="rId23"/>
    </p:embeddedFont>
    <p:embeddedFont>
      <p:font typeface="DJB Chalk It Up" panose="02000500000000000000" pitchFamily="2" charset="0"/>
      <p:regular r:id="rId24"/>
    </p:embeddedFont>
    <p:embeddedFont>
      <p:font typeface="JFRockSolid" pitchFamily="2" charset="0"/>
      <p:regular r:id="rId25"/>
    </p:embeddedFont>
    <p:embeddedFont>
      <p:font typeface="Go Boom!" panose="02000500000000000000" pitchFamily="2" charset="0"/>
      <p:regular r:id="rId26"/>
    </p:embeddedFont>
    <p:embeddedFont>
      <p:font typeface="Calibri Light" panose="020F0302020204030204" pitchFamily="34" charset="0"/>
      <p:regular r:id="rId27"/>
      <p:italic r:id="rId28"/>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2829" autoAdjust="0"/>
  </p:normalViewPr>
  <p:slideViewPr>
    <p:cSldViewPr snapToGrid="0">
      <p:cViewPr varScale="1">
        <p:scale>
          <a:sx n="99" d="100"/>
          <a:sy n="99" d="100"/>
        </p:scale>
        <p:origin x="8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810F9-8CB0-4309-A407-00C88B9B89B7}" type="datetimeFigureOut">
              <a:rPr lang="it-IT" smtClean="0"/>
              <a:t>03/04/2018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0D46D-AC4A-4AD2-A74F-0C5441FE4C34}" type="slidenum">
              <a:rPr lang="it-IT" smtClean="0"/>
              <a:t>‹N›</a:t>
            </a:fld>
            <a:endParaRPr lang="it-IT"/>
          </a:p>
        </p:txBody>
      </p:sp>
    </p:spTree>
    <p:extLst>
      <p:ext uri="{BB962C8B-B14F-4D97-AF65-F5344CB8AC3E}">
        <p14:creationId xmlns:p14="http://schemas.microsoft.com/office/powerpoint/2010/main" val="81363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GrEstate 2018 da il benvenuto a tutta l’equipe degli animatori del grest.</a:t>
            </a:r>
          </a:p>
          <a:p>
            <a:r>
              <a:rPr lang="it-IT" dirty="0"/>
              <a:t>Buon inizio, che sia pe tutti un’esperienza fantastica.</a:t>
            </a:r>
          </a:p>
        </p:txBody>
      </p:sp>
      <p:sp>
        <p:nvSpPr>
          <p:cNvPr id="4" name="Segnaposto numero diapositiva 3"/>
          <p:cNvSpPr>
            <a:spLocks noGrp="1"/>
          </p:cNvSpPr>
          <p:nvPr>
            <p:ph type="sldNum" sz="quarter" idx="10"/>
          </p:nvPr>
        </p:nvSpPr>
        <p:spPr/>
        <p:txBody>
          <a:bodyPr/>
          <a:lstStyle/>
          <a:p>
            <a:fld id="{EC80D46D-AC4A-4AD2-A74F-0C5441FE4C34}" type="slidenum">
              <a:rPr lang="it-IT" smtClean="0"/>
              <a:t>1</a:t>
            </a:fld>
            <a:endParaRPr lang="it-IT"/>
          </a:p>
        </p:txBody>
      </p:sp>
    </p:spTree>
    <p:extLst>
      <p:ext uri="{BB962C8B-B14F-4D97-AF65-F5344CB8AC3E}">
        <p14:creationId xmlns:p14="http://schemas.microsoft.com/office/powerpoint/2010/main" val="2021760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Tutti gli abitanti di Kronos sono muniti di un bracciale, ‘’il bracciale del tempo’’. Il bracciale si può scaricare e, ovviamente, essere ricaricato. Esso rappresenta il tempo che ciascuna persona ha a disposizione.</a:t>
            </a:r>
          </a:p>
          <a:p>
            <a:r>
              <a:rPr lang="it-IT" dirty="0"/>
              <a:t>Per ricaricare il bracciale occorre fare, ogni giorno, il proprio dovere: lavorare, studiare, aiutare a casa, andare a scuola…</a:t>
            </a:r>
          </a:p>
          <a:p>
            <a:r>
              <a:rPr lang="it-IT" dirty="0"/>
              <a:t>Invece, si scarica quando viene utilizzato per il tempo libero. Esso non è una cosa cattiva, ma il piacere, anche se importante, viene sempre dopo il dovere.</a:t>
            </a:r>
          </a:p>
          <a:p>
            <a:r>
              <a:rPr lang="it-IT" dirty="0"/>
              <a:t>Il tempo libero non è possibile viverlo a Kronos, ma solo a Los Vagos. Lì, si può giocare, andare a mare, al parco divertimenti, ballare…</a:t>
            </a:r>
          </a:p>
          <a:p>
            <a:r>
              <a:rPr lang="it-IT" dirty="0"/>
              <a:t>Per passare da Kronos a Los Vagos bisogna recarsi al Colle delle Lancette e andare dal custode del tempo. Lui dà il lasciapassare per andare a Los Vagos. Se il tempo a disposizione è poco, il custode non lascia partire perché se dovesse finire il tempo a Los Vagos si resta intrappolati per sempre.  </a:t>
            </a:r>
          </a:p>
          <a:p>
            <a:endParaRPr lang="it-IT" dirty="0"/>
          </a:p>
          <a:p>
            <a:r>
              <a:rPr lang="it-IT" dirty="0"/>
              <a:t>Approfondisci scoprendo il racconto dal Manuale.</a:t>
            </a:r>
          </a:p>
        </p:txBody>
      </p:sp>
      <p:sp>
        <p:nvSpPr>
          <p:cNvPr id="4" name="Segnaposto numero diapositiva 3"/>
          <p:cNvSpPr>
            <a:spLocks noGrp="1"/>
          </p:cNvSpPr>
          <p:nvPr>
            <p:ph type="sldNum" sz="quarter" idx="10"/>
          </p:nvPr>
        </p:nvSpPr>
        <p:spPr/>
        <p:txBody>
          <a:bodyPr/>
          <a:lstStyle/>
          <a:p>
            <a:fld id="{EC80D46D-AC4A-4AD2-A74F-0C5441FE4C34}" type="slidenum">
              <a:rPr lang="it-IT" smtClean="0"/>
              <a:t>10</a:t>
            </a:fld>
            <a:endParaRPr lang="it-IT"/>
          </a:p>
        </p:txBody>
      </p:sp>
    </p:spTree>
    <p:extLst>
      <p:ext uri="{BB962C8B-B14F-4D97-AF65-F5344CB8AC3E}">
        <p14:creationId xmlns:p14="http://schemas.microsoft.com/office/powerpoint/2010/main" val="2630831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Approfondisci con pagina 136 e 141 del Manuale con l’identikit dei personaggi.</a:t>
            </a:r>
          </a:p>
          <a:p>
            <a:endParaRPr lang="it-IT" dirty="0"/>
          </a:p>
        </p:txBody>
      </p:sp>
      <p:sp>
        <p:nvSpPr>
          <p:cNvPr id="4" name="Segnaposto numero diapositiva 3"/>
          <p:cNvSpPr>
            <a:spLocks noGrp="1"/>
          </p:cNvSpPr>
          <p:nvPr>
            <p:ph type="sldNum" sz="quarter" idx="10"/>
          </p:nvPr>
        </p:nvSpPr>
        <p:spPr/>
        <p:txBody>
          <a:bodyPr/>
          <a:lstStyle/>
          <a:p>
            <a:fld id="{EC80D46D-AC4A-4AD2-A74F-0C5441FE4C34}" type="slidenum">
              <a:rPr lang="it-IT" smtClean="0"/>
              <a:t>11</a:t>
            </a:fld>
            <a:endParaRPr lang="it-IT"/>
          </a:p>
        </p:txBody>
      </p:sp>
    </p:spTree>
    <p:extLst>
      <p:ext uri="{BB962C8B-B14F-4D97-AF65-F5344CB8AC3E}">
        <p14:creationId xmlns:p14="http://schemas.microsoft.com/office/powerpoint/2010/main" val="2570571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Approfondisci con pagina 136 e 141 del Manuale con l’identikit dei personaggi.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Scopri nel racconto il ruolo dei tre cattivi: Occhio, Quattrocchio e </a:t>
            </a:r>
            <a:r>
              <a:rPr lang="it-IT" dirty="0" err="1"/>
              <a:t>Batterdocchio</a:t>
            </a:r>
            <a:r>
              <a:rPr lang="it-IT" dirty="0"/>
              <a:t>.</a:t>
            </a:r>
          </a:p>
        </p:txBody>
      </p:sp>
      <p:sp>
        <p:nvSpPr>
          <p:cNvPr id="4" name="Segnaposto numero diapositiva 3"/>
          <p:cNvSpPr>
            <a:spLocks noGrp="1"/>
          </p:cNvSpPr>
          <p:nvPr>
            <p:ph type="sldNum" sz="quarter" idx="10"/>
          </p:nvPr>
        </p:nvSpPr>
        <p:spPr/>
        <p:txBody>
          <a:bodyPr/>
          <a:lstStyle/>
          <a:p>
            <a:fld id="{EC80D46D-AC4A-4AD2-A74F-0C5441FE4C34}" type="slidenum">
              <a:rPr lang="it-IT" smtClean="0"/>
              <a:t>12</a:t>
            </a:fld>
            <a:endParaRPr lang="it-IT"/>
          </a:p>
        </p:txBody>
      </p:sp>
    </p:spTree>
    <p:extLst>
      <p:ext uri="{BB962C8B-B14F-4D97-AF65-F5344CB8AC3E}">
        <p14:creationId xmlns:p14="http://schemas.microsoft.com/office/powerpoint/2010/main" val="4219904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C80D46D-AC4A-4AD2-A74F-0C5441FE4C34}" type="slidenum">
              <a:rPr lang="it-IT" smtClean="0"/>
              <a:t>13</a:t>
            </a:fld>
            <a:endParaRPr lang="it-IT"/>
          </a:p>
        </p:txBody>
      </p:sp>
    </p:spTree>
    <p:extLst>
      <p:ext uri="{BB962C8B-B14F-4D97-AF65-F5344CB8AC3E}">
        <p14:creationId xmlns:p14="http://schemas.microsoft.com/office/powerpoint/2010/main" val="4199471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Approfondisci la spiegazione del logo a pagina 7 del Manuale.</a:t>
            </a:r>
          </a:p>
        </p:txBody>
      </p:sp>
      <p:sp>
        <p:nvSpPr>
          <p:cNvPr id="4" name="Segnaposto numero diapositiva 3"/>
          <p:cNvSpPr>
            <a:spLocks noGrp="1"/>
          </p:cNvSpPr>
          <p:nvPr>
            <p:ph type="sldNum" sz="quarter" idx="10"/>
          </p:nvPr>
        </p:nvSpPr>
        <p:spPr/>
        <p:txBody>
          <a:bodyPr/>
          <a:lstStyle/>
          <a:p>
            <a:fld id="{EC80D46D-AC4A-4AD2-A74F-0C5441FE4C34}" type="slidenum">
              <a:rPr lang="it-IT" smtClean="0"/>
              <a:t>14</a:t>
            </a:fld>
            <a:endParaRPr lang="it-IT"/>
          </a:p>
        </p:txBody>
      </p:sp>
    </p:spTree>
    <p:extLst>
      <p:ext uri="{BB962C8B-B14F-4D97-AF65-F5344CB8AC3E}">
        <p14:creationId xmlns:p14="http://schemas.microsoft.com/office/powerpoint/2010/main" val="372357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C80D46D-AC4A-4AD2-A74F-0C5441FE4C34}" type="slidenum">
              <a:rPr lang="it-IT" smtClean="0"/>
              <a:t>15</a:t>
            </a:fld>
            <a:endParaRPr lang="it-IT"/>
          </a:p>
        </p:txBody>
      </p:sp>
    </p:spTree>
    <p:extLst>
      <p:ext uri="{BB962C8B-B14F-4D97-AF65-F5344CB8AC3E}">
        <p14:creationId xmlns:p14="http://schemas.microsoft.com/office/powerpoint/2010/main" val="138839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Approfondisci con pagina 10 del Manuale.</a:t>
            </a:r>
          </a:p>
        </p:txBody>
      </p:sp>
      <p:sp>
        <p:nvSpPr>
          <p:cNvPr id="4" name="Segnaposto numero diapositiva 3"/>
          <p:cNvSpPr>
            <a:spLocks noGrp="1"/>
          </p:cNvSpPr>
          <p:nvPr>
            <p:ph type="sldNum" sz="quarter" idx="10"/>
          </p:nvPr>
        </p:nvSpPr>
        <p:spPr/>
        <p:txBody>
          <a:bodyPr/>
          <a:lstStyle/>
          <a:p>
            <a:fld id="{EC80D46D-AC4A-4AD2-A74F-0C5441FE4C34}" type="slidenum">
              <a:rPr lang="it-IT" smtClean="0"/>
              <a:t>2</a:t>
            </a:fld>
            <a:endParaRPr lang="it-IT"/>
          </a:p>
        </p:txBody>
      </p:sp>
    </p:spTree>
    <p:extLst>
      <p:ext uri="{BB962C8B-B14F-4D97-AF65-F5344CB8AC3E}">
        <p14:creationId xmlns:p14="http://schemas.microsoft.com/office/powerpoint/2010/main" val="327013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Approfondisci con pagina 6 e 7 del Manuale.</a:t>
            </a:r>
          </a:p>
          <a:p>
            <a:endParaRPr lang="it-IT" dirty="0"/>
          </a:p>
        </p:txBody>
      </p:sp>
      <p:sp>
        <p:nvSpPr>
          <p:cNvPr id="4" name="Segnaposto numero diapositiva 3"/>
          <p:cNvSpPr>
            <a:spLocks noGrp="1"/>
          </p:cNvSpPr>
          <p:nvPr>
            <p:ph type="sldNum" sz="quarter" idx="10"/>
          </p:nvPr>
        </p:nvSpPr>
        <p:spPr/>
        <p:txBody>
          <a:bodyPr/>
          <a:lstStyle/>
          <a:p>
            <a:fld id="{EC80D46D-AC4A-4AD2-A74F-0C5441FE4C34}" type="slidenum">
              <a:rPr lang="it-IT" smtClean="0"/>
              <a:t>3</a:t>
            </a:fld>
            <a:endParaRPr lang="it-IT"/>
          </a:p>
        </p:txBody>
      </p:sp>
    </p:spTree>
    <p:extLst>
      <p:ext uri="{BB962C8B-B14F-4D97-AF65-F5344CB8AC3E}">
        <p14:creationId xmlns:p14="http://schemas.microsoft.com/office/powerpoint/2010/main" val="48165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Scarica la scheda di approfondimento ‘’scheda_preGrest_GrEstate2018’’ dal sito grestate.it -sezione download- per integrare i contenuti della sezione </a:t>
            </a:r>
            <a:r>
              <a:rPr lang="it-IT" dirty="0" err="1"/>
              <a:t>preGrest</a:t>
            </a:r>
            <a:r>
              <a:rPr lang="it-IT" dirty="0"/>
              <a:t> da presentare all’equipe d’animazione.</a:t>
            </a:r>
          </a:p>
        </p:txBody>
      </p:sp>
      <p:sp>
        <p:nvSpPr>
          <p:cNvPr id="4" name="Segnaposto numero diapositiva 3"/>
          <p:cNvSpPr>
            <a:spLocks noGrp="1"/>
          </p:cNvSpPr>
          <p:nvPr>
            <p:ph type="sldNum" sz="quarter" idx="10"/>
          </p:nvPr>
        </p:nvSpPr>
        <p:spPr/>
        <p:txBody>
          <a:bodyPr/>
          <a:lstStyle/>
          <a:p>
            <a:fld id="{EC80D46D-AC4A-4AD2-A74F-0C5441FE4C34}" type="slidenum">
              <a:rPr lang="it-IT" smtClean="0"/>
              <a:t>4</a:t>
            </a:fld>
            <a:endParaRPr lang="it-IT"/>
          </a:p>
        </p:txBody>
      </p:sp>
    </p:spTree>
    <p:extLst>
      <p:ext uri="{BB962C8B-B14F-4D97-AF65-F5344CB8AC3E}">
        <p14:creationId xmlns:p14="http://schemas.microsoft.com/office/powerpoint/2010/main" val="59837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Scarica la scheda di approfondimento ‘’scheda_Manuale_GrEstate2018’’ dal sito grestate.it -sezione download- per presentare la struttura del manuale del GrEstate 2018.</a:t>
            </a:r>
          </a:p>
        </p:txBody>
      </p:sp>
      <p:sp>
        <p:nvSpPr>
          <p:cNvPr id="4" name="Segnaposto numero diapositiva 3"/>
          <p:cNvSpPr>
            <a:spLocks noGrp="1"/>
          </p:cNvSpPr>
          <p:nvPr>
            <p:ph type="sldNum" sz="quarter" idx="10"/>
          </p:nvPr>
        </p:nvSpPr>
        <p:spPr/>
        <p:txBody>
          <a:bodyPr/>
          <a:lstStyle/>
          <a:p>
            <a:fld id="{EC80D46D-AC4A-4AD2-A74F-0C5441FE4C34}" type="slidenum">
              <a:rPr lang="it-IT" smtClean="0"/>
              <a:t>5</a:t>
            </a:fld>
            <a:endParaRPr lang="it-IT"/>
          </a:p>
        </p:txBody>
      </p:sp>
    </p:spTree>
    <p:extLst>
      <p:ext uri="{BB962C8B-B14F-4D97-AF65-F5344CB8AC3E}">
        <p14:creationId xmlns:p14="http://schemas.microsoft.com/office/powerpoint/2010/main" val="11539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Scarica la scheda di approfondimento ‘’scheda_Tappe_GrEstate2018’’ dal sito grestate.it -sezione download- per integrare i contenuti e le Tappe della sezione Vivi ogni Giorno.</a:t>
            </a:r>
          </a:p>
        </p:txBody>
      </p:sp>
      <p:sp>
        <p:nvSpPr>
          <p:cNvPr id="4" name="Segnaposto numero diapositiva 3"/>
          <p:cNvSpPr>
            <a:spLocks noGrp="1"/>
          </p:cNvSpPr>
          <p:nvPr>
            <p:ph type="sldNum" sz="quarter" idx="10"/>
          </p:nvPr>
        </p:nvSpPr>
        <p:spPr/>
        <p:txBody>
          <a:bodyPr/>
          <a:lstStyle/>
          <a:p>
            <a:fld id="{EC80D46D-AC4A-4AD2-A74F-0C5441FE4C34}" type="slidenum">
              <a:rPr lang="it-IT" smtClean="0"/>
              <a:t>6</a:t>
            </a:fld>
            <a:endParaRPr lang="it-IT"/>
          </a:p>
        </p:txBody>
      </p:sp>
    </p:spTree>
    <p:extLst>
      <p:ext uri="{BB962C8B-B14F-4D97-AF65-F5344CB8AC3E}">
        <p14:creationId xmlns:p14="http://schemas.microsoft.com/office/powerpoint/2010/main" val="249143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Scarica la scheda di approfondimento ‘’scheda_Percorso-Biblico_GrEstate2018’’ dal sito grestate.it -sezione download- per illustrare i tre percorsi proposti nella sezione Prega ogni Giorno.</a:t>
            </a:r>
          </a:p>
        </p:txBody>
      </p:sp>
      <p:sp>
        <p:nvSpPr>
          <p:cNvPr id="4" name="Segnaposto numero diapositiva 3"/>
          <p:cNvSpPr>
            <a:spLocks noGrp="1"/>
          </p:cNvSpPr>
          <p:nvPr>
            <p:ph type="sldNum" sz="quarter" idx="10"/>
          </p:nvPr>
        </p:nvSpPr>
        <p:spPr/>
        <p:txBody>
          <a:bodyPr/>
          <a:lstStyle/>
          <a:p>
            <a:fld id="{EC80D46D-AC4A-4AD2-A74F-0C5441FE4C34}" type="slidenum">
              <a:rPr lang="it-IT" smtClean="0"/>
              <a:t>7</a:t>
            </a:fld>
            <a:endParaRPr lang="it-IT"/>
          </a:p>
        </p:txBody>
      </p:sp>
    </p:spTree>
    <p:extLst>
      <p:ext uri="{BB962C8B-B14F-4D97-AF65-F5344CB8AC3E}">
        <p14:creationId xmlns:p14="http://schemas.microsoft.com/office/powerpoint/2010/main" val="313239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Approfondisci con pagina 134 e 135 del Manuale.</a:t>
            </a:r>
          </a:p>
        </p:txBody>
      </p:sp>
      <p:sp>
        <p:nvSpPr>
          <p:cNvPr id="4" name="Segnaposto numero diapositiva 3"/>
          <p:cNvSpPr>
            <a:spLocks noGrp="1"/>
          </p:cNvSpPr>
          <p:nvPr>
            <p:ph type="sldNum" sz="quarter" idx="10"/>
          </p:nvPr>
        </p:nvSpPr>
        <p:spPr/>
        <p:txBody>
          <a:bodyPr/>
          <a:lstStyle/>
          <a:p>
            <a:fld id="{EC80D46D-AC4A-4AD2-A74F-0C5441FE4C34}" type="slidenum">
              <a:rPr lang="it-IT" smtClean="0"/>
              <a:t>8</a:t>
            </a:fld>
            <a:endParaRPr lang="it-IT"/>
          </a:p>
        </p:txBody>
      </p:sp>
    </p:spTree>
    <p:extLst>
      <p:ext uri="{BB962C8B-B14F-4D97-AF65-F5344CB8AC3E}">
        <p14:creationId xmlns:p14="http://schemas.microsoft.com/office/powerpoint/2010/main" val="253514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C80D46D-AC4A-4AD2-A74F-0C5441FE4C34}" type="slidenum">
              <a:rPr lang="it-IT" smtClean="0"/>
              <a:t>9</a:t>
            </a:fld>
            <a:endParaRPr lang="it-IT"/>
          </a:p>
        </p:txBody>
      </p:sp>
    </p:spTree>
    <p:extLst>
      <p:ext uri="{BB962C8B-B14F-4D97-AF65-F5344CB8AC3E}">
        <p14:creationId xmlns:p14="http://schemas.microsoft.com/office/powerpoint/2010/main" val="391628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766F903-1BAD-4035-9189-1E980C4DBC18}" type="datetimeFigureOut">
              <a:rPr lang="it-IT" smtClean="0"/>
              <a:t>03/04/2018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F83544-6CCA-43C9-A511-49BA25F15391}" type="slidenum">
              <a:rPr lang="it-IT" smtClean="0"/>
              <a:t>‹N›</a:t>
            </a:fld>
            <a:endParaRPr lang="it-IT"/>
          </a:p>
        </p:txBody>
      </p:sp>
    </p:spTree>
    <p:extLst>
      <p:ext uri="{BB962C8B-B14F-4D97-AF65-F5344CB8AC3E}">
        <p14:creationId xmlns:p14="http://schemas.microsoft.com/office/powerpoint/2010/main" val="105069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766F903-1BAD-4035-9189-1E980C4DBC18}" type="datetimeFigureOut">
              <a:rPr lang="it-IT" smtClean="0"/>
              <a:t>03/04/2018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F83544-6CCA-43C9-A511-49BA25F15391}" type="slidenum">
              <a:rPr lang="it-IT" smtClean="0"/>
              <a:t>‹N›</a:t>
            </a:fld>
            <a:endParaRPr lang="it-IT"/>
          </a:p>
        </p:txBody>
      </p:sp>
    </p:spTree>
    <p:extLst>
      <p:ext uri="{BB962C8B-B14F-4D97-AF65-F5344CB8AC3E}">
        <p14:creationId xmlns:p14="http://schemas.microsoft.com/office/powerpoint/2010/main" val="1656915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766F903-1BAD-4035-9189-1E980C4DBC18}" type="datetimeFigureOut">
              <a:rPr lang="it-IT" smtClean="0"/>
              <a:t>03/04/2018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F83544-6CCA-43C9-A511-49BA25F15391}" type="slidenum">
              <a:rPr lang="it-IT" smtClean="0"/>
              <a:t>‹N›</a:t>
            </a:fld>
            <a:endParaRPr lang="it-IT"/>
          </a:p>
        </p:txBody>
      </p:sp>
    </p:spTree>
    <p:extLst>
      <p:ext uri="{BB962C8B-B14F-4D97-AF65-F5344CB8AC3E}">
        <p14:creationId xmlns:p14="http://schemas.microsoft.com/office/powerpoint/2010/main" val="351233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766F903-1BAD-4035-9189-1E980C4DBC18}" type="datetimeFigureOut">
              <a:rPr lang="it-IT" smtClean="0"/>
              <a:t>03/04/2018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F83544-6CCA-43C9-A511-49BA25F15391}" type="slidenum">
              <a:rPr lang="it-IT" smtClean="0"/>
              <a:t>‹N›</a:t>
            </a:fld>
            <a:endParaRPr lang="it-IT"/>
          </a:p>
        </p:txBody>
      </p:sp>
    </p:spTree>
    <p:extLst>
      <p:ext uri="{BB962C8B-B14F-4D97-AF65-F5344CB8AC3E}">
        <p14:creationId xmlns:p14="http://schemas.microsoft.com/office/powerpoint/2010/main" val="1965274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3766F903-1BAD-4035-9189-1E980C4DBC18}" type="datetimeFigureOut">
              <a:rPr lang="it-IT" smtClean="0"/>
              <a:t>03/04/2018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F83544-6CCA-43C9-A511-49BA25F15391}" type="slidenum">
              <a:rPr lang="it-IT" smtClean="0"/>
              <a:t>‹N›</a:t>
            </a:fld>
            <a:endParaRPr lang="it-IT"/>
          </a:p>
        </p:txBody>
      </p:sp>
    </p:spTree>
    <p:extLst>
      <p:ext uri="{BB962C8B-B14F-4D97-AF65-F5344CB8AC3E}">
        <p14:creationId xmlns:p14="http://schemas.microsoft.com/office/powerpoint/2010/main" val="54436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766F903-1BAD-4035-9189-1E980C4DBC18}" type="datetimeFigureOut">
              <a:rPr lang="it-IT" smtClean="0"/>
              <a:t>03/04/2018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F83544-6CCA-43C9-A511-49BA25F15391}" type="slidenum">
              <a:rPr lang="it-IT" smtClean="0"/>
              <a:t>‹N›</a:t>
            </a:fld>
            <a:endParaRPr lang="it-IT"/>
          </a:p>
        </p:txBody>
      </p:sp>
    </p:spTree>
    <p:extLst>
      <p:ext uri="{BB962C8B-B14F-4D97-AF65-F5344CB8AC3E}">
        <p14:creationId xmlns:p14="http://schemas.microsoft.com/office/powerpoint/2010/main" val="144931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766F903-1BAD-4035-9189-1E980C4DBC18}" type="datetimeFigureOut">
              <a:rPr lang="it-IT" smtClean="0"/>
              <a:t>03/04/2018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9F83544-6CCA-43C9-A511-49BA25F15391}" type="slidenum">
              <a:rPr lang="it-IT" smtClean="0"/>
              <a:t>‹N›</a:t>
            </a:fld>
            <a:endParaRPr lang="it-IT"/>
          </a:p>
        </p:txBody>
      </p:sp>
    </p:spTree>
    <p:extLst>
      <p:ext uri="{BB962C8B-B14F-4D97-AF65-F5344CB8AC3E}">
        <p14:creationId xmlns:p14="http://schemas.microsoft.com/office/powerpoint/2010/main" val="372326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766F903-1BAD-4035-9189-1E980C4DBC18}" type="datetimeFigureOut">
              <a:rPr lang="it-IT" smtClean="0"/>
              <a:t>03/04/2018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9F83544-6CCA-43C9-A511-49BA25F15391}" type="slidenum">
              <a:rPr lang="it-IT" smtClean="0"/>
              <a:t>‹N›</a:t>
            </a:fld>
            <a:endParaRPr lang="it-IT"/>
          </a:p>
        </p:txBody>
      </p:sp>
    </p:spTree>
    <p:extLst>
      <p:ext uri="{BB962C8B-B14F-4D97-AF65-F5344CB8AC3E}">
        <p14:creationId xmlns:p14="http://schemas.microsoft.com/office/powerpoint/2010/main" val="36463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766F903-1BAD-4035-9189-1E980C4DBC18}" type="datetimeFigureOut">
              <a:rPr lang="it-IT" smtClean="0"/>
              <a:t>03/04/2018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9F83544-6CCA-43C9-A511-49BA25F15391}" type="slidenum">
              <a:rPr lang="it-IT" smtClean="0"/>
              <a:t>‹N›</a:t>
            </a:fld>
            <a:endParaRPr lang="it-IT"/>
          </a:p>
        </p:txBody>
      </p:sp>
    </p:spTree>
    <p:extLst>
      <p:ext uri="{BB962C8B-B14F-4D97-AF65-F5344CB8AC3E}">
        <p14:creationId xmlns:p14="http://schemas.microsoft.com/office/powerpoint/2010/main" val="24543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766F903-1BAD-4035-9189-1E980C4DBC18}" type="datetimeFigureOut">
              <a:rPr lang="it-IT" smtClean="0"/>
              <a:t>03/04/2018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F83544-6CCA-43C9-A511-49BA25F15391}" type="slidenum">
              <a:rPr lang="it-IT" smtClean="0"/>
              <a:t>‹N›</a:t>
            </a:fld>
            <a:endParaRPr lang="it-IT"/>
          </a:p>
        </p:txBody>
      </p:sp>
    </p:spTree>
    <p:extLst>
      <p:ext uri="{BB962C8B-B14F-4D97-AF65-F5344CB8AC3E}">
        <p14:creationId xmlns:p14="http://schemas.microsoft.com/office/powerpoint/2010/main" val="80626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766F903-1BAD-4035-9189-1E980C4DBC18}" type="datetimeFigureOut">
              <a:rPr lang="it-IT" smtClean="0"/>
              <a:t>03/04/2018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F83544-6CCA-43C9-A511-49BA25F15391}" type="slidenum">
              <a:rPr lang="it-IT" smtClean="0"/>
              <a:t>‹N›</a:t>
            </a:fld>
            <a:endParaRPr lang="it-IT"/>
          </a:p>
        </p:txBody>
      </p:sp>
    </p:spTree>
    <p:extLst>
      <p:ext uri="{BB962C8B-B14F-4D97-AF65-F5344CB8AC3E}">
        <p14:creationId xmlns:p14="http://schemas.microsoft.com/office/powerpoint/2010/main" val="3705364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6F903-1BAD-4035-9189-1E980C4DBC18}" type="datetimeFigureOut">
              <a:rPr lang="it-IT" smtClean="0"/>
              <a:t>03/04/2018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83544-6CCA-43C9-A511-49BA25F15391}" type="slidenum">
              <a:rPr lang="it-IT" smtClean="0"/>
              <a:t>‹N›</a:t>
            </a:fld>
            <a:endParaRPr lang="it-IT"/>
          </a:p>
        </p:txBody>
      </p:sp>
    </p:spTree>
    <p:extLst>
      <p:ext uri="{BB962C8B-B14F-4D97-AF65-F5344CB8AC3E}">
        <p14:creationId xmlns:p14="http://schemas.microsoft.com/office/powerpoint/2010/main" val="259394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610031"/>
            <a:ext cx="12192000" cy="5786199"/>
          </a:xfrm>
          <a:prstGeom prst="rect">
            <a:avLst/>
          </a:prstGeom>
          <a:noFill/>
        </p:spPr>
        <p:txBody>
          <a:bodyPr wrap="square" lIns="91440" tIns="45720" rIns="91440" bIns="45720">
            <a:spAutoFit/>
          </a:bodyPr>
          <a:lstStyle/>
          <a:p>
            <a:pPr algn="ctr"/>
            <a:r>
              <a:rPr lang="it-IT" sz="13800" spc="50" dirty="0">
                <a:ln w="9525" cmpd="sng">
                  <a:solidFill>
                    <a:schemeClr val="tx2">
                      <a:lumMod val="50000"/>
                    </a:schemeClr>
                  </a:solidFill>
                  <a:prstDash val="solid"/>
                </a:ln>
                <a:solidFill>
                  <a:srgbClr val="70AD47">
                    <a:tint val="1000"/>
                  </a:srgbClr>
                </a:solidFill>
                <a:effectLst>
                  <a:glow rad="101600">
                    <a:schemeClr val="accent6">
                      <a:satMod val="175000"/>
                      <a:alpha val="40000"/>
                    </a:schemeClr>
                  </a:glow>
                </a:effectLst>
                <a:latin typeface="DJB Chalk It Up" panose="02000500000000000000" pitchFamily="2" charset="0"/>
              </a:rPr>
              <a:t>GrEstate 2018</a:t>
            </a:r>
          </a:p>
          <a:p>
            <a:pPr algn="ctr"/>
            <a:endParaRPr lang="it-IT" sz="7200" spc="50" dirty="0">
              <a:ln w="9525" cmpd="sng">
                <a:solidFill>
                  <a:schemeClr val="tx2">
                    <a:lumMod val="50000"/>
                  </a:schemeClr>
                </a:solidFill>
                <a:prstDash val="solid"/>
              </a:ln>
              <a:solidFill>
                <a:srgbClr val="70AD47">
                  <a:tint val="1000"/>
                </a:srgbClr>
              </a:solidFill>
              <a:effectLst>
                <a:glow rad="101600">
                  <a:schemeClr val="accent6">
                    <a:satMod val="175000"/>
                    <a:alpha val="40000"/>
                  </a:schemeClr>
                </a:glow>
              </a:effectLst>
              <a:latin typeface="DJB Chalk It Up" panose="02000500000000000000" pitchFamily="2" charset="0"/>
            </a:endParaRPr>
          </a:p>
          <a:p>
            <a:pPr algn="ctr"/>
            <a:endParaRPr lang="it-IT" sz="7200" spc="50" dirty="0">
              <a:ln w="9525" cmpd="sng">
                <a:solidFill>
                  <a:schemeClr val="tx2">
                    <a:lumMod val="50000"/>
                  </a:schemeClr>
                </a:solidFill>
                <a:prstDash val="solid"/>
              </a:ln>
              <a:solidFill>
                <a:srgbClr val="70AD47">
                  <a:tint val="1000"/>
                </a:srgbClr>
              </a:solidFill>
              <a:effectLst>
                <a:glow rad="101600">
                  <a:schemeClr val="accent6">
                    <a:satMod val="175000"/>
                    <a:alpha val="40000"/>
                  </a:schemeClr>
                </a:glow>
              </a:effectLst>
              <a:latin typeface="DJB Chalk It Up" panose="02000500000000000000" pitchFamily="2" charset="0"/>
            </a:endParaRPr>
          </a:p>
          <a:p>
            <a:pPr algn="ctr"/>
            <a:r>
              <a:rPr lang="it-IT" sz="8800" spc="50" dirty="0">
                <a:ln w="9525" cmpd="sng">
                  <a:solidFill>
                    <a:schemeClr val="tx2">
                      <a:lumMod val="50000"/>
                    </a:schemeClr>
                  </a:solidFill>
                  <a:prstDash val="solid"/>
                </a:ln>
                <a:solidFill>
                  <a:srgbClr val="70AD47">
                    <a:tint val="1000"/>
                  </a:srgbClr>
                </a:solidFill>
                <a:effectLst>
                  <a:glow rad="101600">
                    <a:schemeClr val="accent6">
                      <a:satMod val="175000"/>
                      <a:alpha val="40000"/>
                    </a:schemeClr>
                  </a:glow>
                </a:effectLst>
                <a:latin typeface="DJB Chalk It Up" panose="02000500000000000000" pitchFamily="2" charset="0"/>
              </a:rPr>
              <a:t>presenta</a:t>
            </a:r>
            <a:endParaRPr lang="it-IT" sz="13800" spc="50" dirty="0">
              <a:ln w="9525" cmpd="sng">
                <a:solidFill>
                  <a:schemeClr val="tx2">
                    <a:lumMod val="50000"/>
                  </a:schemeClr>
                </a:solidFill>
                <a:prstDash val="solid"/>
              </a:ln>
              <a:solidFill>
                <a:srgbClr val="70AD47">
                  <a:tint val="1000"/>
                </a:srgbClr>
              </a:solidFill>
              <a:effectLst>
                <a:glow rad="101600">
                  <a:schemeClr val="accent6">
                    <a:satMod val="175000"/>
                    <a:alpha val="40000"/>
                  </a:schemeClr>
                </a:glow>
              </a:effectLst>
              <a:latin typeface="DJB Chalk It Up" panose="02000500000000000000" pitchFamily="2" charset="0"/>
            </a:endParaRPr>
          </a:p>
        </p:txBody>
      </p:sp>
    </p:spTree>
    <p:extLst>
      <p:ext uri="{BB962C8B-B14F-4D97-AF65-F5344CB8AC3E}">
        <p14:creationId xmlns:p14="http://schemas.microsoft.com/office/powerpoint/2010/main" val="285903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1402533"/>
            <a:ext cx="12192000" cy="5816977"/>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4000" b="1" cap="none" spc="0" dirty="0">
                <a:ln/>
                <a:solidFill>
                  <a:schemeClr val="tx2">
                    <a:lumMod val="75000"/>
                  </a:schemeClr>
                </a:solidFill>
                <a:effectLst/>
                <a:latin typeface="Go Boom!" panose="02000500000000000000" pitchFamily="2" charset="0"/>
              </a:rPr>
              <a:t>2 città… 2 mondi…</a:t>
            </a:r>
          </a:p>
          <a:p>
            <a:pPr algn="ctr"/>
            <a:r>
              <a:rPr lang="it-IT" sz="4000" b="1" dirty="0">
                <a:ln/>
                <a:solidFill>
                  <a:srgbClr val="C00000"/>
                </a:solidFill>
                <a:latin typeface="Go Boom!" panose="02000500000000000000" pitchFamily="2" charset="0"/>
              </a:rPr>
              <a:t>Kronos</a:t>
            </a:r>
            <a:r>
              <a:rPr lang="it-IT" sz="4000" b="1" dirty="0">
                <a:ln/>
                <a:solidFill>
                  <a:schemeClr val="tx2">
                    <a:lumMod val="75000"/>
                  </a:schemeClr>
                </a:solidFill>
                <a:latin typeface="Go Boom!" panose="02000500000000000000" pitchFamily="2" charset="0"/>
              </a:rPr>
              <a:t> </a:t>
            </a:r>
            <a:r>
              <a:rPr lang="it-IT" sz="2000" dirty="0">
                <a:ln/>
                <a:solidFill>
                  <a:schemeClr val="tx2">
                    <a:lumMod val="75000"/>
                  </a:schemeClr>
                </a:solidFill>
                <a:latin typeface="Go Boom!" panose="02000500000000000000" pitchFamily="2" charset="0"/>
              </a:rPr>
              <a:t>(il dovere) </a:t>
            </a:r>
            <a:r>
              <a:rPr lang="it-IT" sz="4000" b="1" dirty="0">
                <a:ln/>
                <a:solidFill>
                  <a:schemeClr val="tx2">
                    <a:lumMod val="75000"/>
                  </a:schemeClr>
                </a:solidFill>
                <a:latin typeface="Go Boom!" panose="02000500000000000000" pitchFamily="2" charset="0"/>
              </a:rPr>
              <a:t>e </a:t>
            </a:r>
            <a:r>
              <a:rPr lang="it-IT" sz="4000" b="1" dirty="0">
                <a:ln/>
                <a:solidFill>
                  <a:srgbClr val="C00000"/>
                </a:solidFill>
                <a:latin typeface="Go Boom!" panose="02000500000000000000" pitchFamily="2" charset="0"/>
              </a:rPr>
              <a:t>Los Vagos </a:t>
            </a:r>
            <a:r>
              <a:rPr lang="it-IT" sz="2000" dirty="0">
                <a:ln/>
                <a:solidFill>
                  <a:schemeClr val="tx2">
                    <a:lumMod val="75000"/>
                  </a:schemeClr>
                </a:solidFill>
                <a:latin typeface="Go Boom!" panose="02000500000000000000" pitchFamily="2" charset="0"/>
              </a:rPr>
              <a:t>(il piacere)</a:t>
            </a:r>
          </a:p>
          <a:p>
            <a:pPr algn="ctr"/>
            <a:endParaRPr lang="it-IT" sz="2000" b="1" dirty="0">
              <a:ln/>
              <a:solidFill>
                <a:schemeClr val="tx2">
                  <a:lumMod val="75000"/>
                </a:schemeClr>
              </a:solidFill>
              <a:latin typeface="Go Boom!" panose="02000500000000000000" pitchFamily="2" charset="0"/>
            </a:endParaRPr>
          </a:p>
          <a:p>
            <a:pPr algn="ctr"/>
            <a:r>
              <a:rPr lang="it-IT" sz="4000" b="1" dirty="0">
                <a:ln/>
                <a:solidFill>
                  <a:srgbClr val="C00000"/>
                </a:solidFill>
                <a:latin typeface="Go Boom!" panose="02000500000000000000" pitchFamily="2" charset="0"/>
              </a:rPr>
              <a:t>I nostri amici:</a:t>
            </a:r>
          </a:p>
          <a:p>
            <a:pPr algn="ctr"/>
            <a:r>
              <a:rPr lang="it-IT" sz="4000" b="1" dirty="0">
                <a:ln/>
                <a:solidFill>
                  <a:schemeClr val="tx2">
                    <a:lumMod val="75000"/>
                  </a:schemeClr>
                </a:solidFill>
                <a:latin typeface="Go Boom!" panose="02000500000000000000" pitchFamily="2" charset="0"/>
              </a:rPr>
              <a:t>Emily, Liuk, Mike, Svevo, David, Chiudilbecco,</a:t>
            </a:r>
          </a:p>
          <a:p>
            <a:pPr algn="ctr"/>
            <a:r>
              <a:rPr lang="it-IT" sz="4000" b="1" dirty="0">
                <a:ln/>
                <a:solidFill>
                  <a:schemeClr val="tx2">
                    <a:lumMod val="75000"/>
                  </a:schemeClr>
                </a:solidFill>
                <a:latin typeface="Go Boom!" panose="02000500000000000000" pitchFamily="2" charset="0"/>
              </a:rPr>
              <a:t>i Custodi del Tempo</a:t>
            </a:r>
          </a:p>
          <a:p>
            <a:pPr algn="ctr"/>
            <a:endParaRPr lang="it-IT" sz="2000" b="1" dirty="0">
              <a:ln/>
              <a:solidFill>
                <a:schemeClr val="tx2">
                  <a:lumMod val="75000"/>
                </a:schemeClr>
              </a:solidFill>
              <a:latin typeface="Go Boom!" panose="02000500000000000000" pitchFamily="2" charset="0"/>
            </a:endParaRPr>
          </a:p>
          <a:p>
            <a:pPr algn="ctr"/>
            <a:r>
              <a:rPr lang="it-IT" sz="4000" b="1" dirty="0">
                <a:ln/>
                <a:solidFill>
                  <a:srgbClr val="C00000"/>
                </a:solidFill>
                <a:latin typeface="Go Boom!" panose="02000500000000000000" pitchFamily="2" charset="0"/>
              </a:rPr>
              <a:t>I cattivi:</a:t>
            </a:r>
          </a:p>
          <a:p>
            <a:pPr algn="ctr"/>
            <a:r>
              <a:rPr lang="it-IT" sz="4000" b="1" dirty="0">
                <a:ln/>
                <a:solidFill>
                  <a:schemeClr val="tx2">
                    <a:lumMod val="75000"/>
                  </a:schemeClr>
                </a:solidFill>
                <a:latin typeface="Go Boom!" panose="02000500000000000000" pitchFamily="2" charset="0"/>
              </a:rPr>
              <a:t>la Gang dell’Intoppo</a:t>
            </a:r>
          </a:p>
          <a:p>
            <a:pPr algn="ctr"/>
            <a:endParaRPr lang="it-IT" sz="4400" cap="none" spc="0" dirty="0">
              <a:ln/>
              <a:solidFill>
                <a:schemeClr val="tx2">
                  <a:lumMod val="75000"/>
                </a:schemeClr>
              </a:solidFill>
              <a:effectLst/>
              <a:latin typeface="Go Boom!" panose="02000500000000000000" pitchFamily="2" charset="0"/>
            </a:endParaRPr>
          </a:p>
        </p:txBody>
      </p:sp>
      <p:sp>
        <p:nvSpPr>
          <p:cNvPr id="7" name="Rettangolo 6"/>
          <p:cNvSpPr/>
          <p:nvPr/>
        </p:nvSpPr>
        <p:spPr>
          <a:xfrm>
            <a:off x="0" y="3647"/>
            <a:ext cx="12192000" cy="1200329"/>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7200" b="1" spc="50" dirty="0">
                <a:ln w="9525" cmpd="sng">
                  <a:solidFill>
                    <a:schemeClr val="tx2">
                      <a:lumMod val="50000"/>
                    </a:schemeClr>
                  </a:solidFill>
                  <a:prstDash val="solid"/>
                </a:ln>
                <a:solidFill>
                  <a:srgbClr val="70AD47">
                    <a:tint val="1000"/>
                  </a:srgbClr>
                </a:solidFill>
                <a:effectLst>
                  <a:glow rad="38100">
                    <a:schemeClr val="accent1">
                      <a:alpha val="40000"/>
                    </a:schemeClr>
                  </a:glow>
                </a:effectLst>
                <a:latin typeface="DJB Chalk It Up" panose="02000500000000000000" pitchFamily="2" charset="0"/>
              </a:rPr>
              <a:t>in Viaggio col Tempo?</a:t>
            </a:r>
            <a:endParaRPr lang="it-IT" sz="7200" b="1" dirty="0">
              <a:ln/>
              <a:solidFill>
                <a:schemeClr val="bg1"/>
              </a:solidFill>
              <a:latin typeface="Bubble 1" pitchFamily="2" charset="0"/>
            </a:endParaRPr>
          </a:p>
        </p:txBody>
      </p:sp>
    </p:spTree>
    <p:extLst>
      <p:ext uri="{BB962C8B-B14F-4D97-AF65-F5344CB8AC3E}">
        <p14:creationId xmlns:p14="http://schemas.microsoft.com/office/powerpoint/2010/main" val="293877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9055098-9EA1-488E-9485-0FDBA74CF6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9785" y="3506320"/>
            <a:ext cx="1981204" cy="3060198"/>
          </a:xfrm>
          <a:prstGeom prst="rect">
            <a:avLst/>
          </a:prstGeom>
        </p:spPr>
      </p:pic>
      <p:pic>
        <p:nvPicPr>
          <p:cNvPr id="7" name="Immagine 6">
            <a:extLst>
              <a:ext uri="{FF2B5EF4-FFF2-40B4-BE49-F238E27FC236}">
                <a16:creationId xmlns:a16="http://schemas.microsoft.com/office/drawing/2014/main" id="{296A6298-5CB7-4975-A5F3-0E4150A1B7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539" y="3429000"/>
            <a:ext cx="1981204" cy="3060198"/>
          </a:xfrm>
          <a:prstGeom prst="rect">
            <a:avLst/>
          </a:prstGeom>
        </p:spPr>
      </p:pic>
      <p:pic>
        <p:nvPicPr>
          <p:cNvPr id="9" name="Immagine 8">
            <a:extLst>
              <a:ext uri="{FF2B5EF4-FFF2-40B4-BE49-F238E27FC236}">
                <a16:creationId xmlns:a16="http://schemas.microsoft.com/office/drawing/2014/main" id="{E20C68AD-8B67-429E-A236-51121EE2AB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0312" y="3506320"/>
            <a:ext cx="1981204" cy="3060198"/>
          </a:xfrm>
          <a:prstGeom prst="rect">
            <a:avLst/>
          </a:prstGeom>
        </p:spPr>
      </p:pic>
      <p:pic>
        <p:nvPicPr>
          <p:cNvPr id="11" name="Immagine 10">
            <a:extLst>
              <a:ext uri="{FF2B5EF4-FFF2-40B4-BE49-F238E27FC236}">
                <a16:creationId xmlns:a16="http://schemas.microsoft.com/office/drawing/2014/main" id="{9652682D-B0A3-4859-85A8-1B9DC955D7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5782" y="3506320"/>
            <a:ext cx="1981204" cy="3060198"/>
          </a:xfrm>
          <a:prstGeom prst="rect">
            <a:avLst/>
          </a:prstGeom>
        </p:spPr>
      </p:pic>
      <p:pic>
        <p:nvPicPr>
          <p:cNvPr id="13" name="Immagine 12">
            <a:extLst>
              <a:ext uri="{FF2B5EF4-FFF2-40B4-BE49-F238E27FC236}">
                <a16:creationId xmlns:a16="http://schemas.microsoft.com/office/drawing/2014/main" id="{4FD2FE8A-1C5D-462F-96B9-3487D844BE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536" y="3506320"/>
            <a:ext cx="1981204" cy="3060198"/>
          </a:xfrm>
          <a:prstGeom prst="rect">
            <a:avLst/>
          </a:prstGeom>
        </p:spPr>
      </p:pic>
      <p:pic>
        <p:nvPicPr>
          <p:cNvPr id="15" name="Immagine 14">
            <a:extLst>
              <a:ext uri="{FF2B5EF4-FFF2-40B4-BE49-F238E27FC236}">
                <a16:creationId xmlns:a16="http://schemas.microsoft.com/office/drawing/2014/main" id="{A87EF3B7-EA72-4881-8A94-9BE133CC2F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8259" y="4020845"/>
            <a:ext cx="1701268" cy="2627805"/>
          </a:xfrm>
          <a:prstGeom prst="rect">
            <a:avLst/>
          </a:prstGeom>
        </p:spPr>
      </p:pic>
      <p:sp>
        <p:nvSpPr>
          <p:cNvPr id="18" name="Rettangolo 17">
            <a:extLst>
              <a:ext uri="{FF2B5EF4-FFF2-40B4-BE49-F238E27FC236}">
                <a16:creationId xmlns:a16="http://schemas.microsoft.com/office/drawing/2014/main" id="{03DFFF5E-0077-4553-9FF7-5310A7714CDB}"/>
              </a:ext>
            </a:extLst>
          </p:cNvPr>
          <p:cNvSpPr/>
          <p:nvPr/>
        </p:nvSpPr>
        <p:spPr>
          <a:xfrm>
            <a:off x="8608091" y="2691919"/>
            <a:ext cx="1351652" cy="707886"/>
          </a:xfrm>
          <a:prstGeom prst="rect">
            <a:avLst/>
          </a:prstGeom>
        </p:spPr>
        <p:txBody>
          <a:bodyPr wrap="none">
            <a:spAutoFit/>
          </a:bodyPr>
          <a:lstStyle/>
          <a:p>
            <a:r>
              <a:rPr lang="it-IT" sz="4000" b="1" dirty="0">
                <a:ln/>
                <a:solidFill>
                  <a:srgbClr val="44546A">
                    <a:lumMod val="75000"/>
                  </a:srgbClr>
                </a:solidFill>
                <a:latin typeface="Go Boom!" panose="02000500000000000000" pitchFamily="2" charset="0"/>
              </a:rPr>
              <a:t>Emily</a:t>
            </a:r>
            <a:endParaRPr lang="it-IT" dirty="0"/>
          </a:p>
        </p:txBody>
      </p:sp>
      <p:sp>
        <p:nvSpPr>
          <p:cNvPr id="20" name="Rettangolo 19">
            <a:extLst>
              <a:ext uri="{FF2B5EF4-FFF2-40B4-BE49-F238E27FC236}">
                <a16:creationId xmlns:a16="http://schemas.microsoft.com/office/drawing/2014/main" id="{D0629B56-5E9C-4228-9038-84E997BE15AF}"/>
              </a:ext>
            </a:extLst>
          </p:cNvPr>
          <p:cNvSpPr/>
          <p:nvPr/>
        </p:nvSpPr>
        <p:spPr>
          <a:xfrm>
            <a:off x="10444561" y="2743089"/>
            <a:ext cx="1428596" cy="707886"/>
          </a:xfrm>
          <a:prstGeom prst="rect">
            <a:avLst/>
          </a:prstGeom>
        </p:spPr>
        <p:txBody>
          <a:bodyPr wrap="none">
            <a:spAutoFit/>
          </a:bodyPr>
          <a:lstStyle/>
          <a:p>
            <a:r>
              <a:rPr lang="it-IT" sz="4000" b="1" dirty="0">
                <a:ln/>
                <a:solidFill>
                  <a:srgbClr val="44546A">
                    <a:lumMod val="75000"/>
                  </a:srgbClr>
                </a:solidFill>
                <a:latin typeface="Go Boom!" panose="02000500000000000000" pitchFamily="2" charset="0"/>
              </a:rPr>
              <a:t>David</a:t>
            </a:r>
            <a:endParaRPr lang="it-IT" dirty="0"/>
          </a:p>
        </p:txBody>
      </p:sp>
      <p:sp>
        <p:nvSpPr>
          <p:cNvPr id="21" name="Rettangolo 20">
            <a:extLst>
              <a:ext uri="{FF2B5EF4-FFF2-40B4-BE49-F238E27FC236}">
                <a16:creationId xmlns:a16="http://schemas.microsoft.com/office/drawing/2014/main" id="{0FA370A1-6BC1-4D3E-B631-0B38B513DEB0}"/>
              </a:ext>
            </a:extLst>
          </p:cNvPr>
          <p:cNvSpPr/>
          <p:nvPr/>
        </p:nvSpPr>
        <p:spPr>
          <a:xfrm>
            <a:off x="6626887" y="2769559"/>
            <a:ext cx="1120820" cy="707886"/>
          </a:xfrm>
          <a:prstGeom prst="rect">
            <a:avLst/>
          </a:prstGeom>
        </p:spPr>
        <p:txBody>
          <a:bodyPr wrap="none">
            <a:spAutoFit/>
          </a:bodyPr>
          <a:lstStyle/>
          <a:p>
            <a:r>
              <a:rPr lang="it-IT" sz="4000" b="1" dirty="0">
                <a:ln/>
                <a:solidFill>
                  <a:srgbClr val="44546A">
                    <a:lumMod val="75000"/>
                  </a:srgbClr>
                </a:solidFill>
                <a:latin typeface="Go Boom!" panose="02000500000000000000" pitchFamily="2" charset="0"/>
              </a:rPr>
              <a:t>Liuk</a:t>
            </a:r>
            <a:endParaRPr lang="it-IT" dirty="0"/>
          </a:p>
        </p:txBody>
      </p:sp>
      <p:sp>
        <p:nvSpPr>
          <p:cNvPr id="22" name="Rettangolo 21">
            <a:extLst>
              <a:ext uri="{FF2B5EF4-FFF2-40B4-BE49-F238E27FC236}">
                <a16:creationId xmlns:a16="http://schemas.microsoft.com/office/drawing/2014/main" id="{50251D59-6EC4-4DCD-97CE-5A2C2F1F391D}"/>
              </a:ext>
            </a:extLst>
          </p:cNvPr>
          <p:cNvSpPr/>
          <p:nvPr/>
        </p:nvSpPr>
        <p:spPr>
          <a:xfrm rot="18829591">
            <a:off x="3711534" y="4115436"/>
            <a:ext cx="2856872" cy="707886"/>
          </a:xfrm>
          <a:prstGeom prst="rect">
            <a:avLst/>
          </a:prstGeom>
        </p:spPr>
        <p:txBody>
          <a:bodyPr wrap="none">
            <a:spAutoFit/>
          </a:bodyPr>
          <a:lstStyle/>
          <a:p>
            <a:r>
              <a:rPr lang="it-IT" sz="4000" b="1" dirty="0">
                <a:ln/>
                <a:solidFill>
                  <a:srgbClr val="44546A">
                    <a:lumMod val="75000"/>
                  </a:srgbClr>
                </a:solidFill>
                <a:latin typeface="Go Boom!" panose="02000500000000000000" pitchFamily="2" charset="0"/>
              </a:rPr>
              <a:t>Chiudilbecco</a:t>
            </a:r>
            <a:endParaRPr lang="it-IT" dirty="0"/>
          </a:p>
        </p:txBody>
      </p:sp>
      <p:sp>
        <p:nvSpPr>
          <p:cNvPr id="23" name="Rettangolo 22">
            <a:extLst>
              <a:ext uri="{FF2B5EF4-FFF2-40B4-BE49-F238E27FC236}">
                <a16:creationId xmlns:a16="http://schemas.microsoft.com/office/drawing/2014/main" id="{61D90462-5B71-4E30-B3E9-808E68F9A4BC}"/>
              </a:ext>
            </a:extLst>
          </p:cNvPr>
          <p:cNvSpPr/>
          <p:nvPr/>
        </p:nvSpPr>
        <p:spPr>
          <a:xfrm>
            <a:off x="2791678" y="2798434"/>
            <a:ext cx="1170513" cy="707886"/>
          </a:xfrm>
          <a:prstGeom prst="rect">
            <a:avLst/>
          </a:prstGeom>
        </p:spPr>
        <p:txBody>
          <a:bodyPr wrap="none">
            <a:spAutoFit/>
          </a:bodyPr>
          <a:lstStyle/>
          <a:p>
            <a:r>
              <a:rPr lang="it-IT" sz="4000" b="1" dirty="0">
                <a:ln/>
                <a:solidFill>
                  <a:srgbClr val="44546A">
                    <a:lumMod val="75000"/>
                  </a:srgbClr>
                </a:solidFill>
                <a:latin typeface="Go Boom!" panose="02000500000000000000" pitchFamily="2" charset="0"/>
              </a:rPr>
              <a:t>Mike</a:t>
            </a:r>
            <a:endParaRPr lang="it-IT" dirty="0"/>
          </a:p>
        </p:txBody>
      </p:sp>
      <p:sp>
        <p:nvSpPr>
          <p:cNvPr id="24" name="Rettangolo 23">
            <a:extLst>
              <a:ext uri="{FF2B5EF4-FFF2-40B4-BE49-F238E27FC236}">
                <a16:creationId xmlns:a16="http://schemas.microsoft.com/office/drawing/2014/main" id="{2E8CC1E0-8BFC-446A-B96E-51B51AE54964}"/>
              </a:ext>
            </a:extLst>
          </p:cNvPr>
          <p:cNvSpPr/>
          <p:nvPr/>
        </p:nvSpPr>
        <p:spPr>
          <a:xfrm>
            <a:off x="613808" y="2839807"/>
            <a:ext cx="1457450" cy="707886"/>
          </a:xfrm>
          <a:prstGeom prst="rect">
            <a:avLst/>
          </a:prstGeom>
        </p:spPr>
        <p:txBody>
          <a:bodyPr wrap="none">
            <a:spAutoFit/>
          </a:bodyPr>
          <a:lstStyle/>
          <a:p>
            <a:r>
              <a:rPr lang="it-IT" sz="4000" b="1" dirty="0">
                <a:ln/>
                <a:solidFill>
                  <a:srgbClr val="44546A">
                    <a:lumMod val="75000"/>
                  </a:srgbClr>
                </a:solidFill>
                <a:latin typeface="Go Boom!" panose="02000500000000000000" pitchFamily="2" charset="0"/>
              </a:rPr>
              <a:t>Svevo</a:t>
            </a:r>
            <a:endParaRPr lang="it-IT" dirty="0"/>
          </a:p>
        </p:txBody>
      </p:sp>
    </p:spTree>
    <p:extLst>
      <p:ext uri="{BB962C8B-B14F-4D97-AF65-F5344CB8AC3E}">
        <p14:creationId xmlns:p14="http://schemas.microsoft.com/office/powerpoint/2010/main" val="366696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a:extLst>
              <a:ext uri="{FF2B5EF4-FFF2-40B4-BE49-F238E27FC236}">
                <a16:creationId xmlns:a16="http://schemas.microsoft.com/office/drawing/2014/main" id="{03DFFF5E-0077-4553-9FF7-5310A7714CDB}"/>
              </a:ext>
            </a:extLst>
          </p:cNvPr>
          <p:cNvSpPr/>
          <p:nvPr/>
        </p:nvSpPr>
        <p:spPr>
          <a:xfrm>
            <a:off x="601850" y="1870438"/>
            <a:ext cx="4403770" cy="707886"/>
          </a:xfrm>
          <a:prstGeom prst="rect">
            <a:avLst/>
          </a:prstGeom>
        </p:spPr>
        <p:txBody>
          <a:bodyPr wrap="none">
            <a:spAutoFit/>
          </a:bodyPr>
          <a:lstStyle/>
          <a:p>
            <a:r>
              <a:rPr lang="it-IT" sz="4000" b="1" dirty="0">
                <a:ln/>
                <a:solidFill>
                  <a:srgbClr val="44546A">
                    <a:lumMod val="75000"/>
                  </a:srgbClr>
                </a:solidFill>
                <a:latin typeface="Go Boom!" panose="02000500000000000000" pitchFamily="2" charset="0"/>
              </a:rPr>
              <a:t>la Gang dell’Intoppo</a:t>
            </a:r>
            <a:endParaRPr lang="it-IT" dirty="0"/>
          </a:p>
        </p:txBody>
      </p:sp>
      <p:sp>
        <p:nvSpPr>
          <p:cNvPr id="20" name="Rettangolo 19">
            <a:extLst>
              <a:ext uri="{FF2B5EF4-FFF2-40B4-BE49-F238E27FC236}">
                <a16:creationId xmlns:a16="http://schemas.microsoft.com/office/drawing/2014/main" id="{D0629B56-5E9C-4228-9038-84E997BE15AF}"/>
              </a:ext>
            </a:extLst>
          </p:cNvPr>
          <p:cNvSpPr/>
          <p:nvPr/>
        </p:nvSpPr>
        <p:spPr>
          <a:xfrm>
            <a:off x="7021229" y="1838314"/>
            <a:ext cx="4281941" cy="707886"/>
          </a:xfrm>
          <a:prstGeom prst="rect">
            <a:avLst/>
          </a:prstGeom>
        </p:spPr>
        <p:txBody>
          <a:bodyPr wrap="none">
            <a:spAutoFit/>
          </a:bodyPr>
          <a:lstStyle/>
          <a:p>
            <a:r>
              <a:rPr lang="it-IT" sz="4000" b="1" dirty="0">
                <a:ln/>
                <a:solidFill>
                  <a:srgbClr val="44546A">
                    <a:lumMod val="75000"/>
                  </a:srgbClr>
                </a:solidFill>
                <a:latin typeface="Go Boom!" panose="02000500000000000000" pitchFamily="2" charset="0"/>
              </a:rPr>
              <a:t>i Custodi del Tempo</a:t>
            </a:r>
            <a:endParaRPr lang="it-IT" dirty="0"/>
          </a:p>
        </p:txBody>
      </p:sp>
      <p:pic>
        <p:nvPicPr>
          <p:cNvPr id="3" name="Immagine 2">
            <a:extLst>
              <a:ext uri="{FF2B5EF4-FFF2-40B4-BE49-F238E27FC236}">
                <a16:creationId xmlns:a16="http://schemas.microsoft.com/office/drawing/2014/main" id="{47BFBDFB-C589-44FB-A1B9-1A83A10C2E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2170" y="2645702"/>
            <a:ext cx="4440061" cy="4028139"/>
          </a:xfrm>
          <a:prstGeom prst="rect">
            <a:avLst/>
          </a:prstGeom>
        </p:spPr>
      </p:pic>
      <p:pic>
        <p:nvPicPr>
          <p:cNvPr id="6" name="Immagine 5">
            <a:extLst>
              <a:ext uri="{FF2B5EF4-FFF2-40B4-BE49-F238E27FC236}">
                <a16:creationId xmlns:a16="http://schemas.microsoft.com/office/drawing/2014/main" id="{954E5BA1-663D-45F2-85DA-F922CF4C5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495" y="2613575"/>
            <a:ext cx="4540478" cy="4190894"/>
          </a:xfrm>
          <a:prstGeom prst="rect">
            <a:avLst/>
          </a:prstGeom>
        </p:spPr>
      </p:pic>
    </p:spTree>
    <p:extLst>
      <p:ext uri="{BB962C8B-B14F-4D97-AF65-F5344CB8AC3E}">
        <p14:creationId xmlns:p14="http://schemas.microsoft.com/office/powerpoint/2010/main" val="60096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351183"/>
            <a:ext cx="12192000" cy="3770263"/>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23900" spc="50" dirty="0">
                <a:ln w="9525" cmpd="sng">
                  <a:solidFill>
                    <a:schemeClr val="tx2">
                      <a:lumMod val="50000"/>
                    </a:schemeClr>
                  </a:solidFill>
                  <a:prstDash val="solid"/>
                </a:ln>
                <a:solidFill>
                  <a:srgbClr val="70AD47">
                    <a:tint val="1000"/>
                  </a:srgbClr>
                </a:solidFill>
                <a:effectLst>
                  <a:glow rad="38100">
                    <a:schemeClr val="accent1">
                      <a:alpha val="40000"/>
                    </a:schemeClr>
                  </a:glow>
                </a:effectLst>
                <a:latin typeface="DJB Chalk It Up" panose="02000500000000000000" pitchFamily="2" charset="0"/>
              </a:rPr>
              <a:t>il Logo</a:t>
            </a:r>
            <a:endParaRPr lang="it-IT" sz="23900" b="1" cap="none" spc="0" dirty="0">
              <a:ln/>
              <a:solidFill>
                <a:schemeClr val="bg1"/>
              </a:solidFill>
              <a:effectLst/>
              <a:latin typeface="Bubble 1" pitchFamily="2" charset="0"/>
            </a:endParaRPr>
          </a:p>
        </p:txBody>
      </p:sp>
    </p:spTree>
    <p:extLst>
      <p:ext uri="{BB962C8B-B14F-4D97-AF65-F5344CB8AC3E}">
        <p14:creationId xmlns:p14="http://schemas.microsoft.com/office/powerpoint/2010/main" val="141864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7AD842B-34BF-4B46-AB37-A57E1CA18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5" y="210717"/>
            <a:ext cx="7450069" cy="6436565"/>
          </a:xfrm>
          <a:prstGeom prst="rect">
            <a:avLst/>
          </a:prstGeom>
        </p:spPr>
      </p:pic>
    </p:spTree>
    <p:extLst>
      <p:ext uri="{BB962C8B-B14F-4D97-AF65-F5344CB8AC3E}">
        <p14:creationId xmlns:p14="http://schemas.microsoft.com/office/powerpoint/2010/main" val="1877154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1807142"/>
            <a:ext cx="12192000" cy="4216539"/>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4400" b="1" dirty="0">
                <a:ln/>
                <a:solidFill>
                  <a:schemeClr val="tx2">
                    <a:lumMod val="75000"/>
                  </a:schemeClr>
                </a:solidFill>
                <a:latin typeface="Go Boom!" panose="02000500000000000000" pitchFamily="2" charset="0"/>
              </a:rPr>
              <a:t>Seguici su Facebook</a:t>
            </a:r>
          </a:p>
          <a:p>
            <a:pPr marL="685800" indent="-685800" algn="ctr">
              <a:buFontTx/>
              <a:buChar char="-"/>
            </a:pPr>
            <a:endParaRPr lang="it-IT" sz="4400" b="1" dirty="0">
              <a:ln/>
              <a:solidFill>
                <a:schemeClr val="tx2">
                  <a:lumMod val="75000"/>
                </a:schemeClr>
              </a:solidFill>
              <a:latin typeface="Go Boom!" panose="02000500000000000000" pitchFamily="2" charset="0"/>
            </a:endParaRPr>
          </a:p>
          <a:p>
            <a:pPr algn="ctr"/>
            <a:r>
              <a:rPr lang="it-IT" sz="4400" b="1" dirty="0">
                <a:ln/>
                <a:solidFill>
                  <a:schemeClr val="tx2">
                    <a:lumMod val="75000"/>
                  </a:schemeClr>
                </a:solidFill>
                <a:latin typeface="Go Boom!" panose="02000500000000000000" pitchFamily="2" charset="0"/>
              </a:rPr>
              <a:t>Iscriviti al canale YouTube</a:t>
            </a:r>
          </a:p>
          <a:p>
            <a:pPr marL="685800" indent="-685800" algn="ctr">
              <a:buFontTx/>
              <a:buChar char="-"/>
            </a:pPr>
            <a:endParaRPr lang="it-IT" sz="4400" b="1" dirty="0">
              <a:ln/>
              <a:solidFill>
                <a:schemeClr val="tx2">
                  <a:lumMod val="75000"/>
                </a:schemeClr>
              </a:solidFill>
              <a:latin typeface="Go Boom!" panose="02000500000000000000" pitchFamily="2" charset="0"/>
            </a:endParaRPr>
          </a:p>
          <a:p>
            <a:pPr algn="ctr"/>
            <a:r>
              <a:rPr lang="it-IT" sz="4400" b="1" dirty="0">
                <a:ln/>
                <a:solidFill>
                  <a:schemeClr val="tx2">
                    <a:lumMod val="75000"/>
                  </a:schemeClr>
                </a:solidFill>
                <a:latin typeface="Go Boom!" panose="02000500000000000000" pitchFamily="2" charset="0"/>
              </a:rPr>
              <a:t>Visita il sito:</a:t>
            </a:r>
            <a:endParaRPr lang="it-IT" sz="4800" b="1" dirty="0">
              <a:ln/>
              <a:solidFill>
                <a:schemeClr val="tx2">
                  <a:lumMod val="75000"/>
                </a:schemeClr>
              </a:solidFill>
              <a:latin typeface="Go Boom!" panose="02000500000000000000" pitchFamily="2" charset="0"/>
            </a:endParaRPr>
          </a:p>
          <a:p>
            <a:pPr algn="ctr"/>
            <a:r>
              <a:rPr lang="it-IT" sz="4800" b="1" dirty="0">
                <a:ln/>
                <a:solidFill>
                  <a:schemeClr val="tx2">
                    <a:lumMod val="75000"/>
                  </a:schemeClr>
                </a:solidFill>
                <a:latin typeface="Go Boom!" panose="02000500000000000000" pitchFamily="2" charset="0"/>
              </a:rPr>
              <a:t>www.grestate.it</a:t>
            </a:r>
          </a:p>
        </p:txBody>
      </p:sp>
      <p:sp>
        <p:nvSpPr>
          <p:cNvPr id="7" name="Rettangolo 6"/>
          <p:cNvSpPr/>
          <p:nvPr/>
        </p:nvSpPr>
        <p:spPr>
          <a:xfrm>
            <a:off x="0" y="3647"/>
            <a:ext cx="12192000" cy="1200329"/>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7200" spc="50" dirty="0">
                <a:ln w="9525" cmpd="sng">
                  <a:solidFill>
                    <a:schemeClr val="tx2">
                      <a:lumMod val="50000"/>
                    </a:schemeClr>
                  </a:solidFill>
                  <a:prstDash val="solid"/>
                </a:ln>
                <a:solidFill>
                  <a:srgbClr val="70AD47">
                    <a:tint val="1000"/>
                  </a:srgbClr>
                </a:solidFill>
                <a:effectLst>
                  <a:glow rad="38100">
                    <a:schemeClr val="accent1">
                      <a:alpha val="40000"/>
                    </a:schemeClr>
                  </a:glow>
                </a:effectLst>
                <a:latin typeface="DJB Chalk It Up" panose="02000500000000000000" pitchFamily="2" charset="0"/>
              </a:rPr>
              <a:t>Da ricordare</a:t>
            </a:r>
            <a:endParaRPr lang="it-IT" sz="7200" b="1" cap="none" spc="0" dirty="0">
              <a:ln/>
              <a:solidFill>
                <a:schemeClr val="bg1"/>
              </a:solidFill>
              <a:effectLst/>
              <a:latin typeface="Bubble 1" pitchFamily="2" charset="0"/>
            </a:endParaRPr>
          </a:p>
        </p:txBody>
      </p:sp>
    </p:spTree>
    <p:extLst>
      <p:ext uri="{BB962C8B-B14F-4D97-AF65-F5344CB8AC3E}">
        <p14:creationId xmlns:p14="http://schemas.microsoft.com/office/powerpoint/2010/main" val="1383830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96256"/>
            <a:ext cx="12192000" cy="3293209"/>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endParaRPr lang="it-IT" sz="7200" b="1" cap="none" spc="0" dirty="0">
              <a:ln/>
              <a:solidFill>
                <a:schemeClr val="bg1"/>
              </a:solidFill>
              <a:effectLst/>
              <a:latin typeface="Bubble 1" pitchFamily="2" charset="0"/>
            </a:endParaRPr>
          </a:p>
          <a:p>
            <a:pPr algn="ctr"/>
            <a:r>
              <a:rPr lang="it-IT" sz="4400" b="1" cap="none" spc="0" dirty="0">
                <a:ln/>
                <a:solidFill>
                  <a:schemeClr val="accent6">
                    <a:lumMod val="50000"/>
                  </a:schemeClr>
                </a:solidFill>
                <a:effectLst/>
                <a:latin typeface="JFRockSolid" pitchFamily="2" charset="0"/>
              </a:rPr>
              <a:t> </a:t>
            </a:r>
          </a:p>
          <a:p>
            <a:pPr algn="ctr"/>
            <a:endParaRPr lang="it-IT" sz="4400" b="1" cap="none" spc="0" dirty="0">
              <a:ln/>
              <a:solidFill>
                <a:schemeClr val="accent6">
                  <a:lumMod val="50000"/>
                </a:schemeClr>
              </a:solidFill>
              <a:effectLst/>
              <a:latin typeface="JFRockSolid" pitchFamily="2" charset="0"/>
            </a:endParaRPr>
          </a:p>
          <a:p>
            <a:pPr algn="ctr"/>
            <a:endParaRPr lang="it-IT" sz="4800" b="1" dirty="0">
              <a:ln/>
              <a:solidFill>
                <a:schemeClr val="accent6">
                  <a:lumMod val="50000"/>
                </a:schemeClr>
              </a:solidFill>
              <a:latin typeface="JFRockSolid" pitchFamily="2" charset="0"/>
            </a:endParaRPr>
          </a:p>
        </p:txBody>
      </p:sp>
      <p:sp>
        <p:nvSpPr>
          <p:cNvPr id="6" name="Rettangolo 5"/>
          <p:cNvSpPr/>
          <p:nvPr/>
        </p:nvSpPr>
        <p:spPr>
          <a:xfrm>
            <a:off x="0" y="1348844"/>
            <a:ext cx="12192000" cy="4339650"/>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13800" spc="50" dirty="0">
                <a:ln w="9525" cmpd="sng">
                  <a:solidFill>
                    <a:schemeClr val="tx2">
                      <a:lumMod val="50000"/>
                    </a:schemeClr>
                  </a:solidFill>
                  <a:prstDash val="solid"/>
                </a:ln>
                <a:solidFill>
                  <a:srgbClr val="70AD47">
                    <a:tint val="1000"/>
                  </a:srgbClr>
                </a:solidFill>
                <a:effectLst>
                  <a:glow rad="38100">
                    <a:schemeClr val="accent1">
                      <a:alpha val="40000"/>
                    </a:schemeClr>
                  </a:glow>
                </a:effectLst>
                <a:latin typeface="DJB Chalk It Up" panose="02000500000000000000" pitchFamily="2" charset="0"/>
              </a:rPr>
              <a:t>Buon GrEstate</a:t>
            </a:r>
          </a:p>
          <a:p>
            <a:pPr algn="ctr"/>
            <a:r>
              <a:rPr lang="it-IT" sz="13800" cap="none" spc="50" dirty="0">
                <a:ln w="9525" cmpd="sng">
                  <a:solidFill>
                    <a:schemeClr val="tx2">
                      <a:lumMod val="50000"/>
                    </a:schemeClr>
                  </a:solidFill>
                  <a:prstDash val="solid"/>
                </a:ln>
                <a:solidFill>
                  <a:srgbClr val="70AD47">
                    <a:tint val="1000"/>
                  </a:srgbClr>
                </a:solidFill>
                <a:effectLst>
                  <a:glow rad="38100">
                    <a:schemeClr val="accent1">
                      <a:alpha val="40000"/>
                    </a:schemeClr>
                  </a:glow>
                </a:effectLst>
                <a:latin typeface="DJB Chalk It Up" panose="02000500000000000000" pitchFamily="2" charset="0"/>
              </a:rPr>
              <a:t>a tutti!</a:t>
            </a:r>
            <a:endParaRPr lang="it-IT" sz="13800" cap="none" spc="0" dirty="0">
              <a:ln/>
              <a:solidFill>
                <a:schemeClr val="bg1"/>
              </a:solidFill>
              <a:effectLst/>
              <a:latin typeface="Bubble 1" pitchFamily="2" charset="0"/>
            </a:endParaRPr>
          </a:p>
        </p:txBody>
      </p:sp>
    </p:spTree>
    <p:extLst>
      <p:ext uri="{BB962C8B-B14F-4D97-AF65-F5344CB8AC3E}">
        <p14:creationId xmlns:p14="http://schemas.microsoft.com/office/powerpoint/2010/main" val="27300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15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1143001"/>
            <a:ext cx="12192000" cy="830997"/>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4800" b="1" dirty="0">
                <a:ln/>
                <a:solidFill>
                  <a:schemeClr val="tx2">
                    <a:lumMod val="75000"/>
                  </a:schemeClr>
                </a:solidFill>
                <a:latin typeface="Go Boom!" panose="02000500000000000000" pitchFamily="2" charset="0"/>
              </a:rPr>
              <a:t>Il tempo è dono di Dio… il tempo è Vita!</a:t>
            </a:r>
            <a:endParaRPr lang="it-IT" sz="4800" b="1" cap="none" spc="0" dirty="0">
              <a:ln/>
              <a:solidFill>
                <a:schemeClr val="tx2">
                  <a:lumMod val="75000"/>
                </a:schemeClr>
              </a:solidFill>
              <a:effectLst/>
              <a:latin typeface="Go Boom!" panose="02000500000000000000" pitchFamily="2" charset="0"/>
            </a:endParaRPr>
          </a:p>
        </p:txBody>
      </p:sp>
      <p:sp>
        <p:nvSpPr>
          <p:cNvPr id="6" name="Rettangolo 5"/>
          <p:cNvSpPr/>
          <p:nvPr/>
        </p:nvSpPr>
        <p:spPr>
          <a:xfrm>
            <a:off x="0" y="4812634"/>
            <a:ext cx="12192000" cy="2308324"/>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7200" spc="50" dirty="0">
                <a:ln w="9525" cmpd="sng">
                  <a:solidFill>
                    <a:schemeClr val="tx2">
                      <a:lumMod val="50000"/>
                    </a:schemeClr>
                  </a:solidFill>
                  <a:prstDash val="solid"/>
                </a:ln>
                <a:solidFill>
                  <a:srgbClr val="70AD47">
                    <a:tint val="1000"/>
                  </a:srgbClr>
                </a:solidFill>
                <a:effectLst>
                  <a:glow rad="38100">
                    <a:schemeClr val="accent1">
                      <a:alpha val="40000"/>
                    </a:schemeClr>
                  </a:glow>
                </a:effectLst>
                <a:latin typeface="DJB Chalk It Up" panose="02000500000000000000" pitchFamily="2" charset="0"/>
              </a:rPr>
              <a:t>Ambientazione</a:t>
            </a:r>
            <a:endParaRPr lang="it-IT" sz="7200" b="1" dirty="0">
              <a:ln/>
              <a:solidFill>
                <a:schemeClr val="bg1"/>
              </a:solidFill>
              <a:latin typeface="Bubble 1" pitchFamily="2" charset="0"/>
            </a:endParaRPr>
          </a:p>
          <a:p>
            <a:pPr algn="ctr"/>
            <a:endParaRPr lang="it-IT" sz="7200" b="1" cap="none" spc="0" dirty="0">
              <a:ln/>
              <a:solidFill>
                <a:schemeClr val="bg1"/>
              </a:solidFill>
              <a:effectLst/>
              <a:latin typeface="Bubble 1" pitchFamily="2" charset="0"/>
            </a:endParaRPr>
          </a:p>
        </p:txBody>
      </p:sp>
      <p:sp>
        <p:nvSpPr>
          <p:cNvPr id="8" name="Rettangolo 7"/>
          <p:cNvSpPr/>
          <p:nvPr/>
        </p:nvSpPr>
        <p:spPr>
          <a:xfrm>
            <a:off x="0" y="5925160"/>
            <a:ext cx="12192000" cy="830997"/>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4800" b="1" dirty="0">
                <a:ln/>
                <a:solidFill>
                  <a:schemeClr val="tx2">
                    <a:lumMod val="75000"/>
                  </a:schemeClr>
                </a:solidFill>
                <a:latin typeface="Go Boom!" panose="02000500000000000000" pitchFamily="2" charset="0"/>
              </a:rPr>
              <a:t>Si vive tra due mondi: Kronos e Los Vagos</a:t>
            </a:r>
            <a:endParaRPr lang="it-IT" sz="4800" b="1" cap="none" spc="0" dirty="0">
              <a:ln/>
              <a:solidFill>
                <a:srgbClr val="FFFF00"/>
              </a:solidFill>
              <a:effectLst/>
              <a:latin typeface="Go Boom!" panose="02000500000000000000" pitchFamily="2" charset="0"/>
            </a:endParaRPr>
          </a:p>
        </p:txBody>
      </p:sp>
      <p:sp>
        <p:nvSpPr>
          <p:cNvPr id="9" name="Rettangolo 8"/>
          <p:cNvSpPr/>
          <p:nvPr/>
        </p:nvSpPr>
        <p:spPr>
          <a:xfrm>
            <a:off x="0" y="2369867"/>
            <a:ext cx="12192000" cy="1200329"/>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7200" spc="50" dirty="0">
                <a:ln w="9525" cmpd="sng">
                  <a:solidFill>
                    <a:schemeClr val="tx2">
                      <a:lumMod val="50000"/>
                    </a:schemeClr>
                  </a:solidFill>
                  <a:prstDash val="solid"/>
                </a:ln>
                <a:solidFill>
                  <a:srgbClr val="70AD47">
                    <a:tint val="1000"/>
                  </a:srgbClr>
                </a:solidFill>
                <a:effectLst>
                  <a:glow rad="38100">
                    <a:schemeClr val="accent1">
                      <a:alpha val="40000"/>
                    </a:schemeClr>
                  </a:glow>
                </a:effectLst>
                <a:latin typeface="DJB Chalk It Up" panose="02000500000000000000" pitchFamily="2" charset="0"/>
              </a:rPr>
              <a:t>Slogan biblico</a:t>
            </a:r>
            <a:endParaRPr lang="it-IT" sz="7200" b="1" cap="none" spc="0" dirty="0">
              <a:ln/>
              <a:solidFill>
                <a:schemeClr val="bg1"/>
              </a:solidFill>
              <a:effectLst/>
              <a:latin typeface="Bubble 1" pitchFamily="2" charset="0"/>
            </a:endParaRPr>
          </a:p>
        </p:txBody>
      </p:sp>
      <p:sp>
        <p:nvSpPr>
          <p:cNvPr id="10" name="Rettangolo 9"/>
          <p:cNvSpPr/>
          <p:nvPr/>
        </p:nvSpPr>
        <p:spPr>
          <a:xfrm>
            <a:off x="0" y="3591375"/>
            <a:ext cx="12192000" cy="769441"/>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4400" b="1" dirty="0">
                <a:ln/>
                <a:solidFill>
                  <a:schemeClr val="tx2">
                    <a:lumMod val="75000"/>
                  </a:schemeClr>
                </a:solidFill>
                <a:latin typeface="Go Boom!" panose="02000500000000000000" pitchFamily="2" charset="0"/>
              </a:rPr>
              <a:t>«perché ora è il momento favorevole»</a:t>
            </a:r>
          </a:p>
        </p:txBody>
      </p:sp>
      <p:sp>
        <p:nvSpPr>
          <p:cNvPr id="11" name="Rettangolo 10"/>
          <p:cNvSpPr/>
          <p:nvPr/>
        </p:nvSpPr>
        <p:spPr>
          <a:xfrm>
            <a:off x="0" y="52918"/>
            <a:ext cx="12192000" cy="1200329"/>
          </a:xfrm>
          <a:prstGeom prst="rect">
            <a:avLst/>
          </a:prstGeom>
          <a:noFill/>
        </p:spPr>
        <p:txBody>
          <a:bodyPr wrap="square" lIns="91440" tIns="45720" rIns="91440" bIns="45720">
            <a:spAutoFit/>
          </a:bodyPr>
          <a:lstStyle/>
          <a:p>
            <a:pPr algn="ctr"/>
            <a:r>
              <a:rPr lang="it-IT" sz="7200" spc="50" dirty="0">
                <a:ln w="9525" cmpd="sng">
                  <a:solidFill>
                    <a:schemeClr val="tx2">
                      <a:lumMod val="50000"/>
                    </a:schemeClr>
                  </a:solidFill>
                  <a:prstDash val="solid"/>
                </a:ln>
                <a:solidFill>
                  <a:srgbClr val="70AD47">
                    <a:tint val="1000"/>
                  </a:srgbClr>
                </a:solidFill>
                <a:effectLst>
                  <a:glow rad="38100">
                    <a:schemeClr val="accent1">
                      <a:alpha val="40000"/>
                    </a:schemeClr>
                  </a:glow>
                </a:effectLst>
                <a:latin typeface="DJB Chalk It Up" panose="02000500000000000000" pitchFamily="2" charset="0"/>
              </a:rPr>
              <a:t>Tema e Obiettivo</a:t>
            </a:r>
          </a:p>
        </p:txBody>
      </p:sp>
    </p:spTree>
    <p:extLst>
      <p:ext uri="{BB962C8B-B14F-4D97-AF65-F5344CB8AC3E}">
        <p14:creationId xmlns:p14="http://schemas.microsoft.com/office/powerpoint/2010/main" val="2859585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2020"/>
            <a:ext cx="12192000" cy="2215991"/>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13800" spc="50" dirty="0">
                <a:ln w="9525" cmpd="sng">
                  <a:solidFill>
                    <a:schemeClr val="tx2">
                      <a:lumMod val="50000"/>
                    </a:schemeClr>
                  </a:solidFill>
                  <a:prstDash val="solid"/>
                </a:ln>
                <a:solidFill>
                  <a:srgbClr val="70AD47">
                    <a:tint val="1000"/>
                  </a:srgbClr>
                </a:solidFill>
                <a:effectLst>
                  <a:glow rad="38100">
                    <a:schemeClr val="accent1">
                      <a:alpha val="40000"/>
                    </a:schemeClr>
                  </a:glow>
                </a:effectLst>
                <a:latin typeface="DJB Chalk It Up" panose="02000500000000000000" pitchFamily="2" charset="0"/>
              </a:rPr>
              <a:t>il </a:t>
            </a:r>
            <a:r>
              <a:rPr lang="it-IT" sz="13800" spc="50" dirty="0" err="1">
                <a:ln w="9525" cmpd="sng">
                  <a:solidFill>
                    <a:schemeClr val="tx2">
                      <a:lumMod val="50000"/>
                    </a:schemeClr>
                  </a:solidFill>
                  <a:prstDash val="solid"/>
                </a:ln>
                <a:solidFill>
                  <a:srgbClr val="70AD47">
                    <a:tint val="1000"/>
                  </a:srgbClr>
                </a:solidFill>
                <a:effectLst>
                  <a:glow rad="38100">
                    <a:schemeClr val="accent1">
                      <a:alpha val="40000"/>
                    </a:schemeClr>
                  </a:glow>
                </a:effectLst>
                <a:latin typeface="DJB Chalk It Up" panose="02000500000000000000" pitchFamily="2" charset="0"/>
              </a:rPr>
              <a:t>preGrest</a:t>
            </a:r>
            <a:endParaRPr lang="it-IT" sz="13800" b="1" dirty="0">
              <a:ln/>
              <a:solidFill>
                <a:schemeClr val="bg1"/>
              </a:solidFill>
              <a:latin typeface="Bubble 1" pitchFamily="2" charset="0"/>
            </a:endParaRPr>
          </a:p>
        </p:txBody>
      </p:sp>
      <p:sp>
        <p:nvSpPr>
          <p:cNvPr id="10" name="Rettangolo 9"/>
          <p:cNvSpPr/>
          <p:nvPr/>
        </p:nvSpPr>
        <p:spPr>
          <a:xfrm>
            <a:off x="8020" y="2599685"/>
            <a:ext cx="12192000" cy="3477875"/>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4400" b="1" dirty="0">
                <a:ln/>
                <a:solidFill>
                  <a:schemeClr val="tx2">
                    <a:lumMod val="75000"/>
                  </a:schemeClr>
                </a:solidFill>
                <a:latin typeface="Go Boom!" panose="02000500000000000000" pitchFamily="2" charset="0"/>
              </a:rPr>
              <a:t>Insieme vivremo un breve, ma intenso, percorso</a:t>
            </a:r>
          </a:p>
          <a:p>
            <a:pPr algn="ctr"/>
            <a:r>
              <a:rPr lang="it-IT" sz="4400" b="1" dirty="0">
                <a:ln/>
                <a:solidFill>
                  <a:schemeClr val="tx2">
                    <a:lumMod val="75000"/>
                  </a:schemeClr>
                </a:solidFill>
                <a:latin typeface="Go Boom!" panose="02000500000000000000" pitchFamily="2" charset="0"/>
              </a:rPr>
              <a:t>con l’obiettivo di creare comunione in tutta l’Equipe</a:t>
            </a:r>
          </a:p>
          <a:p>
            <a:pPr algn="ctr"/>
            <a:r>
              <a:rPr lang="it-IT" sz="4400" b="1" dirty="0">
                <a:ln/>
                <a:solidFill>
                  <a:schemeClr val="tx2">
                    <a:lumMod val="75000"/>
                  </a:schemeClr>
                </a:solidFill>
                <a:latin typeface="Go Boom!" panose="02000500000000000000" pitchFamily="2" charset="0"/>
              </a:rPr>
              <a:t>d’Animazione 2018, per poter accogliere, </a:t>
            </a:r>
          </a:p>
          <a:p>
            <a:pPr algn="ctr"/>
            <a:r>
              <a:rPr lang="it-IT" sz="4400" b="1" dirty="0">
                <a:ln/>
                <a:solidFill>
                  <a:schemeClr val="tx2">
                    <a:lumMod val="75000"/>
                  </a:schemeClr>
                </a:solidFill>
                <a:latin typeface="Go Boom!" panose="02000500000000000000" pitchFamily="2" charset="0"/>
              </a:rPr>
              <a:t>nel miglior modo possibile, il dono di Dio: </a:t>
            </a:r>
          </a:p>
          <a:p>
            <a:pPr algn="ctr"/>
            <a:r>
              <a:rPr lang="it-IT" sz="4400" b="1" dirty="0">
                <a:ln/>
                <a:solidFill>
                  <a:schemeClr val="tx2">
                    <a:lumMod val="75000"/>
                  </a:schemeClr>
                </a:solidFill>
                <a:latin typeface="Go Boom!" panose="02000500000000000000" pitchFamily="2" charset="0"/>
              </a:rPr>
              <a:t>i bambini e ragazzi del GrEstate 2018</a:t>
            </a:r>
          </a:p>
        </p:txBody>
      </p:sp>
    </p:spTree>
    <p:extLst>
      <p:ext uri="{BB962C8B-B14F-4D97-AF65-F5344CB8AC3E}">
        <p14:creationId xmlns:p14="http://schemas.microsoft.com/office/powerpoint/2010/main" val="2520180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2020"/>
            <a:ext cx="12192000" cy="1785104"/>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11000" b="1" spc="50" dirty="0">
                <a:ln w="9525" cmpd="sng">
                  <a:solidFill>
                    <a:schemeClr val="tx2">
                      <a:lumMod val="50000"/>
                    </a:schemeClr>
                  </a:solidFill>
                  <a:prstDash val="solid"/>
                </a:ln>
                <a:solidFill>
                  <a:srgbClr val="70AD47">
                    <a:tint val="1000"/>
                  </a:srgbClr>
                </a:solidFill>
                <a:effectLst>
                  <a:glow rad="38100">
                    <a:schemeClr val="accent1">
                      <a:alpha val="40000"/>
                    </a:schemeClr>
                  </a:glow>
                </a:effectLst>
                <a:latin typeface="DJB Chalk It Up" panose="02000500000000000000" pitchFamily="2" charset="0"/>
              </a:rPr>
              <a:t>nel Cuore del Grest</a:t>
            </a:r>
            <a:endParaRPr lang="it-IT" sz="11000" b="1" dirty="0">
              <a:ln/>
              <a:solidFill>
                <a:schemeClr val="bg1"/>
              </a:solidFill>
              <a:latin typeface="Bubble 1" pitchFamily="2" charset="0"/>
            </a:endParaRPr>
          </a:p>
        </p:txBody>
      </p:sp>
      <p:sp>
        <p:nvSpPr>
          <p:cNvPr id="4" name="Rettangolo 3">
            <a:extLst>
              <a:ext uri="{FF2B5EF4-FFF2-40B4-BE49-F238E27FC236}">
                <a16:creationId xmlns:a16="http://schemas.microsoft.com/office/drawing/2014/main" id="{4B6D85F8-869A-4E99-822E-1FE3E3B8F3C9}"/>
              </a:ext>
            </a:extLst>
          </p:cNvPr>
          <p:cNvSpPr/>
          <p:nvPr/>
        </p:nvSpPr>
        <p:spPr>
          <a:xfrm>
            <a:off x="8021" y="1629082"/>
            <a:ext cx="12192000" cy="4923720"/>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lnSpc>
                <a:spcPct val="150000"/>
              </a:lnSpc>
            </a:pPr>
            <a:r>
              <a:rPr lang="it-IT" sz="7200" b="1" spc="50" dirty="0">
                <a:ln w="9525" cmpd="sng">
                  <a:solidFill>
                    <a:schemeClr val="tx2">
                      <a:lumMod val="50000"/>
                    </a:schemeClr>
                  </a:solidFill>
                  <a:prstDash val="solid"/>
                </a:ln>
                <a:solidFill>
                  <a:schemeClr val="accent6"/>
                </a:solidFill>
                <a:effectLst>
                  <a:glow rad="38100">
                    <a:schemeClr val="accent1">
                      <a:alpha val="40000"/>
                    </a:schemeClr>
                  </a:glow>
                </a:effectLst>
                <a:latin typeface="DJB Chalk It Up" panose="02000500000000000000" pitchFamily="2" charset="0"/>
              </a:rPr>
              <a:t>Vivi ogni Giorno</a:t>
            </a:r>
          </a:p>
          <a:p>
            <a:pPr algn="ctr">
              <a:lnSpc>
                <a:spcPct val="150000"/>
              </a:lnSpc>
            </a:pPr>
            <a:r>
              <a:rPr lang="it-IT" sz="7200" b="1" spc="50" dirty="0">
                <a:ln w="9525" cmpd="sng">
                  <a:solidFill>
                    <a:schemeClr val="tx2">
                      <a:lumMod val="50000"/>
                    </a:schemeClr>
                  </a:solidFill>
                  <a:prstDash val="solid"/>
                </a:ln>
                <a:solidFill>
                  <a:srgbClr val="0070C0"/>
                </a:solidFill>
                <a:effectLst>
                  <a:glow rad="38100">
                    <a:schemeClr val="accent1">
                      <a:alpha val="40000"/>
                    </a:schemeClr>
                  </a:glow>
                </a:effectLst>
                <a:latin typeface="DJB Chalk It Up" panose="02000500000000000000" pitchFamily="2" charset="0"/>
              </a:rPr>
              <a:t>Prega ogni Giorno</a:t>
            </a:r>
          </a:p>
          <a:p>
            <a:pPr algn="ctr">
              <a:lnSpc>
                <a:spcPct val="150000"/>
              </a:lnSpc>
            </a:pPr>
            <a:r>
              <a:rPr lang="it-IT" sz="7200" b="1" spc="50" dirty="0">
                <a:ln w="9525" cmpd="sng">
                  <a:solidFill>
                    <a:schemeClr val="tx2">
                      <a:lumMod val="50000"/>
                    </a:schemeClr>
                  </a:solidFill>
                  <a:prstDash val="solid"/>
                </a:ln>
                <a:solidFill>
                  <a:srgbClr val="9933FF"/>
                </a:solidFill>
                <a:effectLst>
                  <a:glow rad="38100">
                    <a:schemeClr val="accent1">
                      <a:alpha val="40000"/>
                    </a:schemeClr>
                  </a:glow>
                </a:effectLst>
                <a:latin typeface="DJB Chalk It Up" panose="02000500000000000000" pitchFamily="2" charset="0"/>
              </a:rPr>
              <a:t>il CantaStorie</a:t>
            </a:r>
            <a:endParaRPr lang="it-IT" sz="8000" b="1" dirty="0">
              <a:ln/>
              <a:solidFill>
                <a:srgbClr val="9933FF"/>
              </a:solidFill>
              <a:latin typeface="Bubble 1" pitchFamily="2" charset="0"/>
            </a:endParaRPr>
          </a:p>
        </p:txBody>
      </p:sp>
    </p:spTree>
    <p:extLst>
      <p:ext uri="{BB962C8B-B14F-4D97-AF65-F5344CB8AC3E}">
        <p14:creationId xmlns:p14="http://schemas.microsoft.com/office/powerpoint/2010/main" val="364563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2020"/>
            <a:ext cx="12192000" cy="1785104"/>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11000" b="1" spc="50" dirty="0">
                <a:ln w="9525" cmpd="sng">
                  <a:solidFill>
                    <a:schemeClr val="tx2">
                      <a:lumMod val="50000"/>
                    </a:schemeClr>
                  </a:solidFill>
                  <a:prstDash val="solid"/>
                </a:ln>
                <a:solidFill>
                  <a:schemeClr val="accent6"/>
                </a:solidFill>
                <a:effectLst>
                  <a:glow rad="38100">
                    <a:schemeClr val="accent1">
                      <a:alpha val="40000"/>
                    </a:schemeClr>
                  </a:glow>
                </a:effectLst>
                <a:latin typeface="DJB Chalk It Up" panose="02000500000000000000" pitchFamily="2" charset="0"/>
              </a:rPr>
              <a:t>Vivi ogni Giorno</a:t>
            </a:r>
            <a:endParaRPr lang="it-IT" sz="11000" b="1" dirty="0">
              <a:ln/>
              <a:solidFill>
                <a:schemeClr val="accent6"/>
              </a:solidFill>
              <a:latin typeface="Bubble 1" pitchFamily="2" charset="0"/>
            </a:endParaRPr>
          </a:p>
        </p:txBody>
      </p:sp>
      <p:sp>
        <p:nvSpPr>
          <p:cNvPr id="5" name="Rettangolo 4">
            <a:extLst>
              <a:ext uri="{FF2B5EF4-FFF2-40B4-BE49-F238E27FC236}">
                <a16:creationId xmlns:a16="http://schemas.microsoft.com/office/drawing/2014/main" id="{C6D19C11-2C11-44A0-AF79-190A130F0B5F}"/>
              </a:ext>
            </a:extLst>
          </p:cNvPr>
          <p:cNvSpPr/>
          <p:nvPr/>
        </p:nvSpPr>
        <p:spPr>
          <a:xfrm>
            <a:off x="8020" y="1993291"/>
            <a:ext cx="12192000" cy="4308872"/>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4400" b="1" dirty="0">
                <a:ln/>
                <a:solidFill>
                  <a:schemeClr val="tx2">
                    <a:lumMod val="75000"/>
                  </a:schemeClr>
                </a:solidFill>
                <a:latin typeface="Go Boom!" panose="02000500000000000000" pitchFamily="2" charset="0"/>
              </a:rPr>
              <a:t>Sono 15 le </a:t>
            </a:r>
            <a:r>
              <a:rPr lang="it-IT" sz="4400" b="1" dirty="0">
                <a:ln/>
                <a:solidFill>
                  <a:srgbClr val="C00000"/>
                </a:solidFill>
                <a:latin typeface="Go Boom!" panose="02000500000000000000" pitchFamily="2" charset="0"/>
              </a:rPr>
              <a:t>tappe</a:t>
            </a:r>
            <a:r>
              <a:rPr lang="it-IT" sz="4400" b="1" dirty="0">
                <a:ln/>
                <a:solidFill>
                  <a:schemeClr val="tx2">
                    <a:lumMod val="75000"/>
                  </a:schemeClr>
                </a:solidFill>
                <a:latin typeface="Go Boom!" panose="02000500000000000000" pitchFamily="2" charset="0"/>
              </a:rPr>
              <a:t> che ci accompagneranno nel GrEstate 2018. Grazie ad esse avremo l’opportunità di approfondire tematiche riguardanti il tempo.</a:t>
            </a:r>
          </a:p>
          <a:p>
            <a:pPr algn="ctr"/>
            <a:r>
              <a:rPr lang="it-IT" sz="4400" b="1" dirty="0">
                <a:ln/>
                <a:solidFill>
                  <a:schemeClr val="tx2">
                    <a:lumMod val="75000"/>
                  </a:schemeClr>
                </a:solidFill>
                <a:latin typeface="Go Boom!" panose="02000500000000000000" pitchFamily="2" charset="0"/>
              </a:rPr>
              <a:t>Ogni giorno, oltre agli </a:t>
            </a:r>
            <a:r>
              <a:rPr lang="it-IT" sz="4400" b="1" dirty="0">
                <a:ln/>
                <a:solidFill>
                  <a:srgbClr val="C00000"/>
                </a:solidFill>
                <a:latin typeface="Go Boom!" panose="02000500000000000000" pitchFamily="2" charset="0"/>
              </a:rPr>
              <a:t>obiettivi</a:t>
            </a:r>
            <a:r>
              <a:rPr lang="it-IT" sz="4400" b="1" dirty="0">
                <a:ln/>
                <a:solidFill>
                  <a:schemeClr val="tx2">
                    <a:lumMod val="75000"/>
                  </a:schemeClr>
                </a:solidFill>
                <a:latin typeface="Go Boom!" panose="02000500000000000000" pitchFamily="2" charset="0"/>
              </a:rPr>
              <a:t> e il relativo </a:t>
            </a:r>
            <a:r>
              <a:rPr lang="it-IT" sz="4400" b="1" dirty="0">
                <a:ln/>
                <a:solidFill>
                  <a:srgbClr val="C00000"/>
                </a:solidFill>
                <a:latin typeface="Go Boom!" panose="02000500000000000000" pitchFamily="2" charset="0"/>
              </a:rPr>
              <a:t>commento</a:t>
            </a:r>
            <a:r>
              <a:rPr lang="it-IT" sz="4400" b="1" dirty="0">
                <a:ln/>
                <a:solidFill>
                  <a:schemeClr val="tx2">
                    <a:lumMod val="75000"/>
                  </a:schemeClr>
                </a:solidFill>
                <a:latin typeface="Go Boom!" panose="02000500000000000000" pitchFamily="2" charset="0"/>
              </a:rPr>
              <a:t> ad essi, troveremo anche delle </a:t>
            </a:r>
            <a:r>
              <a:rPr lang="it-IT" sz="4400" b="1" dirty="0">
                <a:ln/>
                <a:solidFill>
                  <a:srgbClr val="C00000"/>
                </a:solidFill>
                <a:latin typeface="Go Boom!" panose="02000500000000000000" pitchFamily="2" charset="0"/>
              </a:rPr>
              <a:t>curiosità</a:t>
            </a:r>
            <a:r>
              <a:rPr lang="it-IT" sz="4400" b="1" dirty="0">
                <a:ln/>
                <a:solidFill>
                  <a:schemeClr val="tx2">
                    <a:lumMod val="75000"/>
                  </a:schemeClr>
                </a:solidFill>
                <a:latin typeface="Go Boom!" panose="02000500000000000000" pitchFamily="2" charset="0"/>
              </a:rPr>
              <a:t> circa l’argomento e la proposta di un’</a:t>
            </a:r>
            <a:r>
              <a:rPr lang="it-IT" sz="4400" b="1" dirty="0">
                <a:ln/>
                <a:solidFill>
                  <a:srgbClr val="C00000"/>
                </a:solidFill>
                <a:latin typeface="Go Boom!" panose="02000500000000000000" pitchFamily="2" charset="0"/>
              </a:rPr>
              <a:t>attività</a:t>
            </a:r>
            <a:r>
              <a:rPr lang="it-IT" sz="4400" b="1" dirty="0">
                <a:ln/>
                <a:solidFill>
                  <a:schemeClr val="tx2">
                    <a:lumMod val="75000"/>
                  </a:schemeClr>
                </a:solidFill>
                <a:latin typeface="Go Boom!" panose="02000500000000000000" pitchFamily="2" charset="0"/>
              </a:rPr>
              <a:t>.</a:t>
            </a:r>
          </a:p>
        </p:txBody>
      </p:sp>
    </p:spTree>
    <p:extLst>
      <p:ext uri="{BB962C8B-B14F-4D97-AF65-F5344CB8AC3E}">
        <p14:creationId xmlns:p14="http://schemas.microsoft.com/office/powerpoint/2010/main" val="87873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2020"/>
            <a:ext cx="12192000" cy="1785104"/>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11000" b="1" spc="50" dirty="0">
                <a:ln w="9525" cmpd="sng">
                  <a:solidFill>
                    <a:schemeClr val="tx2">
                      <a:lumMod val="50000"/>
                    </a:schemeClr>
                  </a:solidFill>
                  <a:prstDash val="solid"/>
                </a:ln>
                <a:solidFill>
                  <a:srgbClr val="0070C0"/>
                </a:solidFill>
                <a:effectLst>
                  <a:glow rad="38100">
                    <a:schemeClr val="accent1">
                      <a:alpha val="40000"/>
                    </a:schemeClr>
                  </a:glow>
                </a:effectLst>
                <a:latin typeface="DJB Chalk It Up" panose="02000500000000000000" pitchFamily="2" charset="0"/>
              </a:rPr>
              <a:t>Prega ogni Giorno</a:t>
            </a:r>
            <a:endParaRPr lang="it-IT" sz="11000" b="1" dirty="0">
              <a:ln/>
              <a:solidFill>
                <a:srgbClr val="0070C0"/>
              </a:solidFill>
              <a:latin typeface="Bubble 1" pitchFamily="2" charset="0"/>
            </a:endParaRPr>
          </a:p>
        </p:txBody>
      </p:sp>
      <p:sp>
        <p:nvSpPr>
          <p:cNvPr id="5" name="Rettangolo 4">
            <a:extLst>
              <a:ext uri="{FF2B5EF4-FFF2-40B4-BE49-F238E27FC236}">
                <a16:creationId xmlns:a16="http://schemas.microsoft.com/office/drawing/2014/main" id="{C6D19C11-2C11-44A0-AF79-190A130F0B5F}"/>
              </a:ext>
            </a:extLst>
          </p:cNvPr>
          <p:cNvSpPr/>
          <p:nvPr/>
        </p:nvSpPr>
        <p:spPr>
          <a:xfrm>
            <a:off x="8020" y="2051041"/>
            <a:ext cx="12192000" cy="4308872"/>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4400" b="1" dirty="0">
                <a:ln/>
                <a:solidFill>
                  <a:schemeClr val="tx2">
                    <a:lumMod val="75000"/>
                  </a:schemeClr>
                </a:solidFill>
                <a:latin typeface="Go Boom!" panose="02000500000000000000" pitchFamily="2" charset="0"/>
              </a:rPr>
              <a:t>Il percorso Prega ogni giorno contiene: un brevissimo </a:t>
            </a:r>
            <a:r>
              <a:rPr lang="it-IT" sz="4400" b="1" dirty="0">
                <a:ln/>
                <a:solidFill>
                  <a:srgbClr val="C00000"/>
                </a:solidFill>
                <a:latin typeface="Go Boom!" panose="02000500000000000000" pitchFamily="2" charset="0"/>
              </a:rPr>
              <a:t>commento</a:t>
            </a:r>
            <a:r>
              <a:rPr lang="it-IT" sz="4400" b="1" dirty="0">
                <a:ln/>
                <a:solidFill>
                  <a:schemeClr val="tx2">
                    <a:lumMod val="75000"/>
                  </a:schemeClr>
                </a:solidFill>
                <a:latin typeface="Go Boom!" panose="02000500000000000000" pitchFamily="2" charset="0"/>
              </a:rPr>
              <a:t>, una breve </a:t>
            </a:r>
            <a:r>
              <a:rPr lang="it-IT" sz="4400" b="1" dirty="0">
                <a:ln/>
                <a:solidFill>
                  <a:srgbClr val="C00000"/>
                </a:solidFill>
                <a:latin typeface="Go Boom!" panose="02000500000000000000" pitchFamily="2" charset="0"/>
              </a:rPr>
              <a:t>preghiera</a:t>
            </a:r>
            <a:r>
              <a:rPr lang="it-IT" sz="4400" b="1" dirty="0">
                <a:ln/>
                <a:solidFill>
                  <a:schemeClr val="tx2">
                    <a:lumMod val="75000"/>
                  </a:schemeClr>
                </a:solidFill>
                <a:latin typeface="Go Boom!" panose="02000500000000000000" pitchFamily="2" charset="0"/>
              </a:rPr>
              <a:t> da ripetere insieme </a:t>
            </a:r>
          </a:p>
          <a:p>
            <a:pPr algn="ctr"/>
            <a:r>
              <a:rPr lang="it-IT" sz="4400" b="1" dirty="0">
                <a:ln/>
                <a:solidFill>
                  <a:schemeClr val="tx2">
                    <a:lumMod val="75000"/>
                  </a:schemeClr>
                </a:solidFill>
                <a:latin typeface="Go Boom!" panose="02000500000000000000" pitchFamily="2" charset="0"/>
              </a:rPr>
              <a:t>e un piccolo </a:t>
            </a:r>
            <a:r>
              <a:rPr lang="it-IT" sz="4400" b="1" dirty="0">
                <a:ln/>
                <a:solidFill>
                  <a:srgbClr val="C00000"/>
                </a:solidFill>
                <a:latin typeface="Go Boom!" panose="02000500000000000000" pitchFamily="2" charset="0"/>
              </a:rPr>
              <a:t>segno o impegno</a:t>
            </a:r>
            <a:r>
              <a:rPr lang="it-IT" sz="4400" b="1" dirty="0">
                <a:ln/>
                <a:solidFill>
                  <a:schemeClr val="tx2">
                    <a:lumMod val="75000"/>
                  </a:schemeClr>
                </a:solidFill>
                <a:latin typeface="Go Boom!" panose="02000500000000000000" pitchFamily="2" charset="0"/>
              </a:rPr>
              <a:t>.</a:t>
            </a:r>
          </a:p>
          <a:p>
            <a:pPr algn="ctr"/>
            <a:r>
              <a:rPr lang="it-IT" sz="4400" b="1" dirty="0">
                <a:ln/>
                <a:solidFill>
                  <a:schemeClr val="tx2">
                    <a:lumMod val="75000"/>
                  </a:schemeClr>
                </a:solidFill>
                <a:latin typeface="Go Boom!" panose="02000500000000000000" pitchFamily="2" charset="0"/>
              </a:rPr>
              <a:t>L’itinerario è realizzato su tre brani biblici, uno per ciascuna settimana di grest, poi ripresi giorno per giorno così da essere approfonditi un passo alla volta.</a:t>
            </a:r>
          </a:p>
        </p:txBody>
      </p:sp>
    </p:spTree>
    <p:extLst>
      <p:ext uri="{BB962C8B-B14F-4D97-AF65-F5344CB8AC3E}">
        <p14:creationId xmlns:p14="http://schemas.microsoft.com/office/powerpoint/2010/main" val="283321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2020"/>
            <a:ext cx="12192000" cy="1785104"/>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11000" b="1" spc="50" dirty="0">
                <a:ln w="9525" cmpd="sng">
                  <a:solidFill>
                    <a:schemeClr val="tx2">
                      <a:lumMod val="50000"/>
                    </a:schemeClr>
                  </a:solidFill>
                  <a:prstDash val="solid"/>
                </a:ln>
                <a:solidFill>
                  <a:srgbClr val="9933FF"/>
                </a:solidFill>
                <a:effectLst>
                  <a:glow rad="38100">
                    <a:schemeClr val="accent1">
                      <a:alpha val="40000"/>
                    </a:schemeClr>
                  </a:glow>
                </a:effectLst>
                <a:latin typeface="DJB Chalk It Up" panose="02000500000000000000" pitchFamily="2" charset="0"/>
              </a:rPr>
              <a:t>il CantaStorie</a:t>
            </a:r>
            <a:endParaRPr lang="it-IT" sz="11000" b="1" dirty="0">
              <a:ln/>
              <a:solidFill>
                <a:srgbClr val="9933FF"/>
              </a:solidFill>
              <a:latin typeface="Bubble 1" pitchFamily="2" charset="0"/>
            </a:endParaRPr>
          </a:p>
        </p:txBody>
      </p:sp>
      <p:sp>
        <p:nvSpPr>
          <p:cNvPr id="5" name="Rettangolo 4">
            <a:extLst>
              <a:ext uri="{FF2B5EF4-FFF2-40B4-BE49-F238E27FC236}">
                <a16:creationId xmlns:a16="http://schemas.microsoft.com/office/drawing/2014/main" id="{C6D19C11-2C11-44A0-AF79-190A130F0B5F}"/>
              </a:ext>
            </a:extLst>
          </p:cNvPr>
          <p:cNvSpPr/>
          <p:nvPr/>
        </p:nvSpPr>
        <p:spPr>
          <a:xfrm>
            <a:off x="8020" y="1877788"/>
            <a:ext cx="12192000" cy="4832092"/>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4400" b="1" dirty="0">
                <a:ln/>
                <a:solidFill>
                  <a:schemeClr val="tx2">
                    <a:lumMod val="75000"/>
                  </a:schemeClr>
                </a:solidFill>
                <a:latin typeface="Go Boom!" panose="02000500000000000000" pitchFamily="2" charset="0"/>
              </a:rPr>
              <a:t>CantaStorie è l’attività che permette ai bambini di dare un vero volto al racconto del GrEstate. </a:t>
            </a:r>
          </a:p>
          <a:p>
            <a:pPr algn="ctr"/>
            <a:r>
              <a:rPr lang="it-IT" sz="4400" b="1" dirty="0">
                <a:ln/>
                <a:solidFill>
                  <a:schemeClr val="tx2">
                    <a:lumMod val="75000"/>
                  </a:schemeClr>
                </a:solidFill>
                <a:latin typeface="Go Boom!" panose="02000500000000000000" pitchFamily="2" charset="0"/>
              </a:rPr>
              <a:t>Infatti, è importante che possano riconoscere</a:t>
            </a:r>
          </a:p>
          <a:p>
            <a:pPr algn="ctr"/>
            <a:r>
              <a:rPr lang="it-IT" sz="4400" b="1" dirty="0">
                <a:ln/>
                <a:solidFill>
                  <a:schemeClr val="tx2">
                    <a:lumMod val="75000"/>
                  </a:schemeClr>
                </a:solidFill>
                <a:latin typeface="Go Boom!" panose="02000500000000000000" pitchFamily="2" charset="0"/>
              </a:rPr>
              <a:t>un personaggio del racconto tra gli animatori che si prestano come attori nel tempo del grest.</a:t>
            </a:r>
          </a:p>
          <a:p>
            <a:pPr algn="ctr"/>
            <a:r>
              <a:rPr lang="it-IT" sz="4400" b="1" dirty="0">
                <a:ln/>
                <a:solidFill>
                  <a:schemeClr val="tx2">
                    <a:lumMod val="75000"/>
                  </a:schemeClr>
                </a:solidFill>
                <a:latin typeface="Go Boom!" panose="02000500000000000000" pitchFamily="2" charset="0"/>
              </a:rPr>
              <a:t>Sarà grazie al CantaStorie che i bambini conosceranno il racconto!</a:t>
            </a:r>
          </a:p>
        </p:txBody>
      </p:sp>
    </p:spTree>
    <p:extLst>
      <p:ext uri="{BB962C8B-B14F-4D97-AF65-F5344CB8AC3E}">
        <p14:creationId xmlns:p14="http://schemas.microsoft.com/office/powerpoint/2010/main" val="53009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351183"/>
            <a:ext cx="12192000" cy="3154710"/>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it-IT" sz="19900" spc="50" dirty="0">
                <a:ln w="9525" cmpd="sng">
                  <a:solidFill>
                    <a:schemeClr val="tx2">
                      <a:lumMod val="50000"/>
                    </a:schemeClr>
                  </a:solidFill>
                  <a:prstDash val="solid"/>
                </a:ln>
                <a:solidFill>
                  <a:srgbClr val="70AD47">
                    <a:tint val="1000"/>
                  </a:srgbClr>
                </a:solidFill>
                <a:effectLst>
                  <a:glow rad="38100">
                    <a:schemeClr val="accent1">
                      <a:alpha val="40000"/>
                    </a:schemeClr>
                  </a:glow>
                </a:effectLst>
                <a:latin typeface="DJB Chalk It Up" panose="02000500000000000000" pitchFamily="2" charset="0"/>
              </a:rPr>
              <a:t>il Racconto</a:t>
            </a:r>
            <a:endParaRPr lang="it-IT" sz="19900" b="1" cap="none" spc="0" dirty="0">
              <a:ln/>
              <a:solidFill>
                <a:schemeClr val="bg1"/>
              </a:solidFill>
              <a:effectLst/>
              <a:latin typeface="Bubble 1" pitchFamily="2" charset="0"/>
            </a:endParaRPr>
          </a:p>
        </p:txBody>
      </p:sp>
    </p:spTree>
    <p:extLst>
      <p:ext uri="{BB962C8B-B14F-4D97-AF65-F5344CB8AC3E}">
        <p14:creationId xmlns:p14="http://schemas.microsoft.com/office/powerpoint/2010/main" val="15480199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783</Words>
  <Application>Microsoft Office PowerPoint</Application>
  <PresentationFormat>Widescreen</PresentationFormat>
  <Paragraphs>98</Paragraphs>
  <Slides>16</Slides>
  <Notes>15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16</vt:i4>
      </vt:variant>
    </vt:vector>
  </HeadingPairs>
  <TitlesOfParts>
    <vt:vector size="24" baseType="lpstr">
      <vt:lpstr>Calibri</vt:lpstr>
      <vt:lpstr>Bubble 1</vt:lpstr>
      <vt:lpstr>Arial</vt:lpstr>
      <vt:lpstr>DJB Chalk It Up</vt:lpstr>
      <vt:lpstr>JFRockSolid</vt:lpstr>
      <vt:lpstr>Go Boom!</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Michele Guasco</dc:creator>
  <cp:lastModifiedBy>Michele Guasco</cp:lastModifiedBy>
  <cp:revision>52</cp:revision>
  <dcterms:created xsi:type="dcterms:W3CDTF">2014-04-24T13:38:09Z</dcterms:created>
  <dcterms:modified xsi:type="dcterms:W3CDTF">2018-04-03T23:14:55Z</dcterms:modified>
</cp:coreProperties>
</file>