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2"/>
  </p:notesMasterIdLst>
  <p:sldIdLst>
    <p:sldId id="256" r:id="rId2"/>
    <p:sldId id="265" r:id="rId3"/>
    <p:sldId id="258" r:id="rId4"/>
    <p:sldId id="259" r:id="rId5"/>
    <p:sldId id="267" r:id="rId6"/>
    <p:sldId id="263" r:id="rId7"/>
    <p:sldId id="260" r:id="rId8"/>
    <p:sldId id="269" r:id="rId9"/>
    <p:sldId id="268" r:id="rId10"/>
    <p:sldId id="266" r:id="rId11"/>
  </p:sldIdLst>
  <p:sldSz cx="12192000" cy="6858000"/>
  <p:notesSz cx="6858000" cy="9144000"/>
  <p:embeddedFontLst>
    <p:embeddedFont>
      <p:font typeface="Calibri Light" panose="020F0302020204030204" pitchFamily="34" charset="0"/>
      <p:regular r:id="rId13"/>
      <p:italic r:id="rId14"/>
    </p:embeddedFont>
    <p:embeddedFont>
      <p:font typeface="DJB Chalk It Up" panose="02000500000000000000" pitchFamily="2" charset="0"/>
      <p:regular r:id="rId15"/>
    </p:embeddedFont>
    <p:embeddedFont>
      <p:font typeface="JFRockSolid" pitchFamily="2" charset="0"/>
      <p:regular r:id="rId16"/>
    </p:embeddedFont>
    <p:embeddedFont>
      <p:font typeface="Go Boom!" panose="02000500000000000000" pitchFamily="2" charset="0"/>
      <p:regular r:id="rId17"/>
    </p:embeddedFont>
    <p:embeddedFont>
      <p:font typeface="Calibri" panose="020F0502020204030204" pitchFamily="34" charset="0"/>
      <p:regular r:id="rId18"/>
      <p:bold r:id="rId19"/>
      <p:italic r:id="rId20"/>
      <p:boldItalic r:id="rId21"/>
    </p:embeddedFont>
    <p:embeddedFont>
      <p:font typeface="Bubble 1" pitchFamily="2" charset="0"/>
      <p:regular r:id="rId22"/>
    </p:embeddedFont>
  </p:embeddedFontLst>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5" autoAdjust="0"/>
    <p:restoredTop sz="82829" autoAdjust="0"/>
  </p:normalViewPr>
  <p:slideViewPr>
    <p:cSldViewPr snapToGrid="0">
      <p:cViewPr varScale="1">
        <p:scale>
          <a:sx n="99" d="100"/>
          <a:sy n="99" d="100"/>
        </p:scale>
        <p:origin x="85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microsoft.com/office/2015/10/relationships/revisionInfo" Target="revisionInfo.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04-27T18:22:36.984"/>
    </inkml:context>
    <inkml:brush xml:id="br0">
      <inkml:brushProperty name="width" value="0.03333" units="cm"/>
      <inkml:brushProperty name="height" value="0.03333" units="cm"/>
    </inkml:brush>
  </inkml:definitions>
  <inkml:traceGroup>
    <inkml:annotationXML>
      <emma:emma xmlns:emma="http://www.w3.org/2003/04/emma" version="1.0">
        <emma:interpretation id="{5AE74050-5469-47A5-AB88-9041530A5F49}" emma:medium="tactile" emma:mode="ink">
          <msink:context xmlns:msink="http://schemas.microsoft.com/ink/2010/main" type="writingRegion" rotatedBoundingBox="12461,2380 12501,2380 12501,2459 12461,2459"/>
        </emma:interpretation>
      </emma:emma>
    </inkml:annotationXML>
    <inkml:traceGroup>
      <inkml:annotationXML>
        <emma:emma xmlns:emma="http://www.w3.org/2003/04/emma" version="1.0">
          <emma:interpretation id="{22CD93CA-0AE7-4829-AA84-0BAB14ECB5CD}" emma:medium="tactile" emma:mode="ink">
            <msink:context xmlns:msink="http://schemas.microsoft.com/ink/2010/main" type="paragraph" rotatedBoundingBox="12461,2380 12501,2380 12501,2459 12461,2459" alignmentLevel="1"/>
          </emma:interpretation>
        </emma:emma>
      </inkml:annotationXML>
      <inkml:traceGroup>
        <inkml:annotationXML>
          <emma:emma xmlns:emma="http://www.w3.org/2003/04/emma" version="1.0">
            <emma:interpretation id="{98B77C88-DE5A-4FD4-BFC8-560B76D90B22}" emma:medium="tactile" emma:mode="ink">
              <msink:context xmlns:msink="http://schemas.microsoft.com/ink/2010/main" type="line" rotatedBoundingBox="12461,2380 12501,2380 12501,2459 12461,2459"/>
            </emma:interpretation>
          </emma:emma>
        </inkml:annotationXML>
        <inkml:traceGroup>
          <inkml:annotationXML>
            <emma:emma xmlns:emma="http://www.w3.org/2003/04/emma" version="1.0">
              <emma:interpretation id="{ECF27843-597E-425E-BDD2-72AA0DE6BBB6}" emma:medium="tactile" emma:mode="ink">
                <msink:context xmlns:msink="http://schemas.microsoft.com/ink/2010/main" type="inkWord" rotatedBoundingBox="12461,2380 12501,2380 12501,2459 12461,2459"/>
              </emma:interpretation>
              <emma:one-of disjunction-type="recognition" id="oneOf0">
                <emma:interpretation id="interp0" emma:lang="it-IT" emma:confidence="0">
                  <emma:literal>.</emma:literal>
                </emma:interpretation>
                <emma:interpretation id="interp1" emma:lang="it-IT" emma:confidence="0">
                  <emma:literal>(</emma:literal>
                </emma:interpretation>
                <emma:interpretation id="interp2" emma:lang="it-IT" emma:confidence="0">
                  <emma:literal>-</emma:literal>
                </emma:interpretation>
                <emma:interpretation id="interp3" emma:lang="it-IT" emma:confidence="0">
                  <emma:literal>c</emma:literal>
                </emma:interpretation>
                <emma:interpretation id="interp4" emma:lang="it-IT" emma:confidence="0">
                  <emma:literal>:</emma:literal>
                </emma:interpretation>
              </emma:one-of>
            </emma:emma>
          </inkml:annotationXML>
          <inkml:trace contextRef="#ctx0" brushRef="#br0">6422 2580 2947,'0'0'1505,"-21"-20"-1152,21 20-129,0-20 32,0 20-32,0-19-256,0-1 352,0 20 1,0 0 2433,0 0-2177,0 0-353,0 0-160,0 0 64,0 0-32,0 0 33,0 0-129,0 0-97,21 0 194,-21 0-162,0 0-895,0 0-1731,19 0-3395</inkml:trace>
        </inkml:traceGroup>
      </inkml:traceGroup>
    </inkml:traceGroup>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F810F9-8CB0-4309-A407-00C88B9B89B7}" type="datetimeFigureOut">
              <a:rPr lang="it-IT" smtClean="0"/>
              <a:t>27/04/2017</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80D46D-AC4A-4AD2-A74F-0C5441FE4C34}" type="slidenum">
              <a:rPr lang="it-IT" smtClean="0"/>
              <a:t>‹N›</a:t>
            </a:fld>
            <a:endParaRPr lang="it-IT"/>
          </a:p>
        </p:txBody>
      </p:sp>
    </p:spTree>
    <p:extLst>
      <p:ext uri="{BB962C8B-B14F-4D97-AF65-F5344CB8AC3E}">
        <p14:creationId xmlns:p14="http://schemas.microsoft.com/office/powerpoint/2010/main" val="813638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GrEstate 2017 da il benvenuto a tutta l’equipe degli animatori del grest.</a:t>
            </a:r>
          </a:p>
          <a:p>
            <a:r>
              <a:rPr lang="it-IT" dirty="0"/>
              <a:t>Buon inizio, che sia un’esperienza fantastica.</a:t>
            </a:r>
          </a:p>
        </p:txBody>
      </p:sp>
      <p:sp>
        <p:nvSpPr>
          <p:cNvPr id="4" name="Segnaposto numero diapositiva 3"/>
          <p:cNvSpPr>
            <a:spLocks noGrp="1"/>
          </p:cNvSpPr>
          <p:nvPr>
            <p:ph type="sldNum" sz="quarter" idx="10"/>
          </p:nvPr>
        </p:nvSpPr>
        <p:spPr/>
        <p:txBody>
          <a:bodyPr/>
          <a:lstStyle/>
          <a:p>
            <a:fld id="{EC80D46D-AC4A-4AD2-A74F-0C5441FE4C34}" type="slidenum">
              <a:rPr lang="it-IT" smtClean="0"/>
              <a:t>1</a:t>
            </a:fld>
            <a:endParaRPr lang="it-IT"/>
          </a:p>
        </p:txBody>
      </p:sp>
    </p:spTree>
    <p:extLst>
      <p:ext uri="{BB962C8B-B14F-4D97-AF65-F5344CB8AC3E}">
        <p14:creationId xmlns:p14="http://schemas.microsoft.com/office/powerpoint/2010/main" val="2021760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L’obbiettivo del GrEstate 2017 è quello di far comprendere a tutti, animatori prima e ragazzi poi, che la gioia, tanto desiderata, non deve essere qualcosa di passeggero nella nostra vita. Sì, è semplice far festa per il dono ricevuto, per la vittoria desiderata, per gli applausi meritati, ma poi? Quando questi non ci saranno? Spesso insieme ad essi va via anche quella gioia che ci motivava a far bene. </a:t>
            </a:r>
          </a:p>
          <a:p>
            <a:r>
              <a:rPr lang="it-IT" dirty="0"/>
              <a:t>Ma la gioia deve essere per noi una condizione di vita e l’unica gioia che può far sì che ciò avvenga ha un nome, un volto: Gesù di Nazareth!</a:t>
            </a:r>
          </a:p>
          <a:p>
            <a:endParaRPr lang="it-IT" dirty="0"/>
          </a:p>
          <a:p>
            <a:r>
              <a:rPr lang="it-IT" dirty="0"/>
              <a:t>L’ambientazione: i nostri amici non sono artisti, non sanno nulla sul mondo circense, ne desiderano una cosa del genere, ma saranno un susseguirsi di intuizioni che permetterà tutto ciò. </a:t>
            </a:r>
          </a:p>
          <a:p>
            <a:endParaRPr lang="it-IT" dirty="0"/>
          </a:p>
        </p:txBody>
      </p:sp>
      <p:sp>
        <p:nvSpPr>
          <p:cNvPr id="4" name="Segnaposto numero diapositiva 3"/>
          <p:cNvSpPr>
            <a:spLocks noGrp="1"/>
          </p:cNvSpPr>
          <p:nvPr>
            <p:ph type="sldNum" sz="quarter" idx="10"/>
          </p:nvPr>
        </p:nvSpPr>
        <p:spPr/>
        <p:txBody>
          <a:bodyPr/>
          <a:lstStyle/>
          <a:p>
            <a:fld id="{EC80D46D-AC4A-4AD2-A74F-0C5441FE4C34}" type="slidenum">
              <a:rPr lang="it-IT" smtClean="0"/>
              <a:t>2</a:t>
            </a:fld>
            <a:endParaRPr lang="it-IT"/>
          </a:p>
        </p:txBody>
      </p:sp>
    </p:spTree>
    <p:extLst>
      <p:ext uri="{BB962C8B-B14F-4D97-AF65-F5344CB8AC3E}">
        <p14:creationId xmlns:p14="http://schemas.microsoft.com/office/powerpoint/2010/main" val="481653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Il racconto del GrEstate 2017 si compone di 14 capitoli ed è diviso in tre parti: Tristezza – Smile – Festa</a:t>
            </a:r>
          </a:p>
          <a:p>
            <a:r>
              <a:rPr lang="it-IT" dirty="0"/>
              <a:t>Inoltre nel sussidio sono contenute anche le preghiere che accompagneranno i ragazzi per tutte le giornate di grest.</a:t>
            </a:r>
          </a:p>
          <a:p>
            <a:r>
              <a:rPr lang="it-IT" dirty="0"/>
              <a:t>Alla luce del sole: preghiamo al mattino con i nostri amici.</a:t>
            </a:r>
          </a:p>
          <a:p>
            <a:r>
              <a:rPr lang="it-IT" dirty="0"/>
              <a:t>Alla luce delle stelle: preghiamo alla sera con la nostra famiglia.</a:t>
            </a:r>
          </a:p>
          <a:p>
            <a:endParaRPr lang="it-IT" dirty="0"/>
          </a:p>
          <a:p>
            <a:r>
              <a:rPr lang="it-IT" dirty="0"/>
              <a:t>Viaggeremo con i nostri amici: Bart, Stella e Asso. A loro si aggiungeranno poi tanti altri amici, come il mitico Eddy.</a:t>
            </a:r>
          </a:p>
        </p:txBody>
      </p:sp>
      <p:sp>
        <p:nvSpPr>
          <p:cNvPr id="4" name="Segnaposto numero diapositiva 3"/>
          <p:cNvSpPr>
            <a:spLocks noGrp="1"/>
          </p:cNvSpPr>
          <p:nvPr>
            <p:ph type="sldNum" sz="quarter" idx="10"/>
          </p:nvPr>
        </p:nvSpPr>
        <p:spPr/>
        <p:txBody>
          <a:bodyPr/>
          <a:lstStyle/>
          <a:p>
            <a:fld id="{EC80D46D-AC4A-4AD2-A74F-0C5441FE4C34}" type="slidenum">
              <a:rPr lang="it-IT" smtClean="0"/>
              <a:t>3</a:t>
            </a:fld>
            <a:endParaRPr lang="it-IT"/>
          </a:p>
        </p:txBody>
      </p:sp>
    </p:spTree>
    <p:extLst>
      <p:ext uri="{BB962C8B-B14F-4D97-AF65-F5344CB8AC3E}">
        <p14:creationId xmlns:p14="http://schemas.microsoft.com/office/powerpoint/2010/main" val="598374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 tre punti in rosso sopraindicati, come già detto, indicano non solo le tre parti del racconto, ma anche il criterio dei brani scelti per ciascuna parte.</a:t>
            </a:r>
          </a:p>
        </p:txBody>
      </p:sp>
      <p:sp>
        <p:nvSpPr>
          <p:cNvPr id="4" name="Segnaposto numero diapositiva 3"/>
          <p:cNvSpPr>
            <a:spLocks noGrp="1"/>
          </p:cNvSpPr>
          <p:nvPr>
            <p:ph type="sldNum" sz="quarter" idx="10"/>
          </p:nvPr>
        </p:nvSpPr>
        <p:spPr/>
        <p:txBody>
          <a:bodyPr/>
          <a:lstStyle/>
          <a:p>
            <a:fld id="{EC80D46D-AC4A-4AD2-A74F-0C5441FE4C34}" type="slidenum">
              <a:rPr lang="it-IT" smtClean="0"/>
              <a:t>4</a:t>
            </a:fld>
            <a:endParaRPr lang="it-IT"/>
          </a:p>
        </p:txBody>
      </p:sp>
    </p:spTree>
    <p:extLst>
      <p:ext uri="{BB962C8B-B14F-4D97-AF65-F5344CB8AC3E}">
        <p14:creationId xmlns:p14="http://schemas.microsoft.com/office/powerpoint/2010/main" val="2869045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Innanzitutto, se si chiama gruppo SMILE è solo per piccola allusione al fatto che lo smile sia un sorriso, se si chiamano in tal modo è perché i nostri amici faranno questa esperienza: quella di trasmettere e seminare gioia. Per far ciò, in ogni luogo in cui si recano, lasceranno la loro tenda da circo affinché gli abitanti del luogo possano continuare ciò che loro hanno iniziato.</a:t>
            </a:r>
          </a:p>
          <a:p>
            <a:r>
              <a:rPr lang="it-IT" dirty="0"/>
              <a:t>Perciò sulla parola SMILE è stato realizzato un acrostico: </a:t>
            </a:r>
            <a:r>
              <a:rPr lang="it-IT" b="1" dirty="0"/>
              <a:t>Sulle Mie Impronte Lascio Entusiasmo.</a:t>
            </a:r>
          </a:p>
          <a:p>
            <a:endParaRPr lang="it-IT" dirty="0"/>
          </a:p>
          <a:p>
            <a:r>
              <a:rPr lang="it-IT" dirty="0"/>
              <a:t>I nostri amici riceveranno una mappa, ma questa non avrà nulla a che fare con un tesoro. Senza sapere cosa li attende, senza sapere quale missione devono svolgere, si sentono chiamati e si mettono in cammino. Solo camminando scoprono, iniziando da Solis, la loro missione: far festa per portare gioia. Avremo così, indicate sulla mappa, le sei città nella quali sono sintetizzati i nemici della gioia.</a:t>
            </a:r>
          </a:p>
          <a:p>
            <a:endParaRPr lang="it-IT" dirty="0"/>
          </a:p>
          <a:p>
            <a:r>
              <a:rPr lang="it-IT" dirty="0"/>
              <a:t>SOLIS – solitudine</a:t>
            </a:r>
          </a:p>
          <a:p>
            <a:r>
              <a:rPr lang="it-IT" dirty="0"/>
              <a:t>MIRIUS – invidia</a:t>
            </a:r>
          </a:p>
          <a:p>
            <a:r>
              <a:rPr lang="it-IT" dirty="0"/>
              <a:t>ANGHER – ira</a:t>
            </a:r>
          </a:p>
          <a:p>
            <a:r>
              <a:rPr lang="it-IT" dirty="0"/>
              <a:t>SORTIADRE – superstizione e sfiducia</a:t>
            </a:r>
          </a:p>
          <a:p>
            <a:r>
              <a:rPr lang="it-IT" dirty="0"/>
              <a:t>SPEEDY TOWN – fretta</a:t>
            </a:r>
          </a:p>
          <a:p>
            <a:r>
              <a:rPr lang="it-IT" dirty="0"/>
              <a:t>GAME OVER CITY – sconfitta</a:t>
            </a:r>
          </a:p>
          <a:p>
            <a:endParaRPr lang="it-IT" dirty="0"/>
          </a:p>
          <a:p>
            <a:r>
              <a:rPr lang="it-IT" dirty="0"/>
              <a:t>I GUASTAFESTE sono i nemici della festa. Una gang composta dal capo Johns e dai suoi scagnozzi: Iella, Stolto e Sfigato. Essi tengono sotto controllo le sei città.</a:t>
            </a:r>
          </a:p>
        </p:txBody>
      </p:sp>
      <p:sp>
        <p:nvSpPr>
          <p:cNvPr id="4" name="Segnaposto numero diapositiva 3"/>
          <p:cNvSpPr>
            <a:spLocks noGrp="1"/>
          </p:cNvSpPr>
          <p:nvPr>
            <p:ph type="sldNum" sz="quarter" idx="10"/>
          </p:nvPr>
        </p:nvSpPr>
        <p:spPr/>
        <p:txBody>
          <a:bodyPr/>
          <a:lstStyle/>
          <a:p>
            <a:fld id="{EC80D46D-AC4A-4AD2-A74F-0C5441FE4C34}" type="slidenum">
              <a:rPr lang="it-IT" smtClean="0"/>
              <a:t>5</a:t>
            </a:fld>
            <a:endParaRPr lang="it-IT"/>
          </a:p>
        </p:txBody>
      </p:sp>
    </p:spTree>
    <p:extLst>
      <p:ext uri="{BB962C8B-B14F-4D97-AF65-F5344CB8AC3E}">
        <p14:creationId xmlns:p14="http://schemas.microsoft.com/office/powerpoint/2010/main" val="2630831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EC80D46D-AC4A-4AD2-A74F-0C5441FE4C34}" type="slidenum">
              <a:rPr lang="it-IT" smtClean="0"/>
              <a:t>6</a:t>
            </a:fld>
            <a:endParaRPr lang="it-IT"/>
          </a:p>
        </p:txBody>
      </p:sp>
    </p:spTree>
    <p:extLst>
      <p:ext uri="{BB962C8B-B14F-4D97-AF65-F5344CB8AC3E}">
        <p14:creationId xmlns:p14="http://schemas.microsoft.com/office/powerpoint/2010/main" val="3916281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Obbiettivo del GrEstate 2017: </a:t>
            </a:r>
            <a:r>
              <a:rPr lang="it-IT" b="1" dirty="0"/>
              <a:t>Guardalo e sorridi! </a:t>
            </a:r>
            <a:r>
              <a:rPr lang="it-IT" b="0" dirty="0">
                <a:sym typeface="Wingdings" panose="05000000000000000000" pitchFamily="2" charset="2"/>
              </a:rPr>
              <a:t></a:t>
            </a:r>
            <a:endParaRPr lang="it-IT" dirty="0"/>
          </a:p>
        </p:txBody>
      </p:sp>
      <p:sp>
        <p:nvSpPr>
          <p:cNvPr id="4" name="Segnaposto numero diapositiva 3"/>
          <p:cNvSpPr>
            <a:spLocks noGrp="1"/>
          </p:cNvSpPr>
          <p:nvPr>
            <p:ph type="sldNum" sz="quarter" idx="10"/>
          </p:nvPr>
        </p:nvSpPr>
        <p:spPr/>
        <p:txBody>
          <a:bodyPr/>
          <a:lstStyle/>
          <a:p>
            <a:fld id="{EC80D46D-AC4A-4AD2-A74F-0C5441FE4C34}" type="slidenum">
              <a:rPr lang="it-IT" smtClean="0"/>
              <a:t>7</a:t>
            </a:fld>
            <a:endParaRPr lang="it-IT"/>
          </a:p>
        </p:txBody>
      </p:sp>
    </p:spTree>
    <p:extLst>
      <p:ext uri="{BB962C8B-B14F-4D97-AF65-F5344CB8AC3E}">
        <p14:creationId xmlns:p14="http://schemas.microsoft.com/office/powerpoint/2010/main" val="3723571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Logo dell’equipe animatori del GrEstate 2017 a tema con il logo ufficiale.</a:t>
            </a:r>
          </a:p>
        </p:txBody>
      </p:sp>
      <p:sp>
        <p:nvSpPr>
          <p:cNvPr id="4" name="Segnaposto numero diapositiva 3"/>
          <p:cNvSpPr>
            <a:spLocks noGrp="1"/>
          </p:cNvSpPr>
          <p:nvPr>
            <p:ph type="sldNum" sz="quarter" idx="10"/>
          </p:nvPr>
        </p:nvSpPr>
        <p:spPr/>
        <p:txBody>
          <a:bodyPr/>
          <a:lstStyle/>
          <a:p>
            <a:fld id="{EC80D46D-AC4A-4AD2-A74F-0C5441FE4C34}" type="slidenum">
              <a:rPr lang="it-IT" smtClean="0"/>
              <a:t>8</a:t>
            </a:fld>
            <a:endParaRPr lang="it-IT"/>
          </a:p>
        </p:txBody>
      </p:sp>
    </p:spTree>
    <p:extLst>
      <p:ext uri="{BB962C8B-B14F-4D97-AF65-F5344CB8AC3E}">
        <p14:creationId xmlns:p14="http://schemas.microsoft.com/office/powerpoint/2010/main" val="2651104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Come comunicheremo: qui sottolineare l’importanza del </a:t>
            </a:r>
            <a:r>
              <a:rPr lang="it-IT"/>
              <a:t>sito web!</a:t>
            </a:r>
            <a:endParaRPr lang="it-IT" dirty="0"/>
          </a:p>
        </p:txBody>
      </p:sp>
      <p:sp>
        <p:nvSpPr>
          <p:cNvPr id="4" name="Segnaposto numero diapositiva 3"/>
          <p:cNvSpPr>
            <a:spLocks noGrp="1"/>
          </p:cNvSpPr>
          <p:nvPr>
            <p:ph type="sldNum" sz="quarter" idx="10"/>
          </p:nvPr>
        </p:nvSpPr>
        <p:spPr/>
        <p:txBody>
          <a:bodyPr/>
          <a:lstStyle/>
          <a:p>
            <a:fld id="{EC80D46D-AC4A-4AD2-A74F-0C5441FE4C34}" type="slidenum">
              <a:rPr lang="it-IT" smtClean="0"/>
              <a:t>9</a:t>
            </a:fld>
            <a:endParaRPr lang="it-IT"/>
          </a:p>
        </p:txBody>
      </p:sp>
    </p:spTree>
    <p:extLst>
      <p:ext uri="{BB962C8B-B14F-4D97-AF65-F5344CB8AC3E}">
        <p14:creationId xmlns:p14="http://schemas.microsoft.com/office/powerpoint/2010/main" val="1388390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3766F903-1BAD-4035-9189-1E980C4DBC18}" type="datetimeFigureOut">
              <a:rPr lang="it-IT" smtClean="0"/>
              <a:t>27/04/2017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9F83544-6CCA-43C9-A511-49BA25F15391}" type="slidenum">
              <a:rPr lang="it-IT" smtClean="0"/>
              <a:t>‹N›</a:t>
            </a:fld>
            <a:endParaRPr lang="it-IT"/>
          </a:p>
        </p:txBody>
      </p:sp>
    </p:spTree>
    <p:extLst>
      <p:ext uri="{BB962C8B-B14F-4D97-AF65-F5344CB8AC3E}">
        <p14:creationId xmlns:p14="http://schemas.microsoft.com/office/powerpoint/2010/main" val="1050697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766F903-1BAD-4035-9189-1E980C4DBC18}" type="datetimeFigureOut">
              <a:rPr lang="it-IT" smtClean="0"/>
              <a:t>27/04/2017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9F83544-6CCA-43C9-A511-49BA25F15391}" type="slidenum">
              <a:rPr lang="it-IT" smtClean="0"/>
              <a:t>‹N›</a:t>
            </a:fld>
            <a:endParaRPr lang="it-IT"/>
          </a:p>
        </p:txBody>
      </p:sp>
    </p:spTree>
    <p:extLst>
      <p:ext uri="{BB962C8B-B14F-4D97-AF65-F5344CB8AC3E}">
        <p14:creationId xmlns:p14="http://schemas.microsoft.com/office/powerpoint/2010/main" val="1656915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766F903-1BAD-4035-9189-1E980C4DBC18}" type="datetimeFigureOut">
              <a:rPr lang="it-IT" smtClean="0"/>
              <a:t>27/04/2017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9F83544-6CCA-43C9-A511-49BA25F15391}" type="slidenum">
              <a:rPr lang="it-IT" smtClean="0"/>
              <a:t>‹N›</a:t>
            </a:fld>
            <a:endParaRPr lang="it-IT"/>
          </a:p>
        </p:txBody>
      </p:sp>
    </p:spTree>
    <p:extLst>
      <p:ext uri="{BB962C8B-B14F-4D97-AF65-F5344CB8AC3E}">
        <p14:creationId xmlns:p14="http://schemas.microsoft.com/office/powerpoint/2010/main" val="3512336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766F903-1BAD-4035-9189-1E980C4DBC18}" type="datetimeFigureOut">
              <a:rPr lang="it-IT" smtClean="0"/>
              <a:t>27/04/2017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9F83544-6CCA-43C9-A511-49BA25F15391}" type="slidenum">
              <a:rPr lang="it-IT" smtClean="0"/>
              <a:t>‹N›</a:t>
            </a:fld>
            <a:endParaRPr lang="it-IT"/>
          </a:p>
        </p:txBody>
      </p:sp>
    </p:spTree>
    <p:extLst>
      <p:ext uri="{BB962C8B-B14F-4D97-AF65-F5344CB8AC3E}">
        <p14:creationId xmlns:p14="http://schemas.microsoft.com/office/powerpoint/2010/main" val="1965274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3766F903-1BAD-4035-9189-1E980C4DBC18}" type="datetimeFigureOut">
              <a:rPr lang="it-IT" smtClean="0"/>
              <a:t>27/04/2017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9F83544-6CCA-43C9-A511-49BA25F15391}" type="slidenum">
              <a:rPr lang="it-IT" smtClean="0"/>
              <a:t>‹N›</a:t>
            </a:fld>
            <a:endParaRPr lang="it-IT"/>
          </a:p>
        </p:txBody>
      </p:sp>
    </p:spTree>
    <p:extLst>
      <p:ext uri="{BB962C8B-B14F-4D97-AF65-F5344CB8AC3E}">
        <p14:creationId xmlns:p14="http://schemas.microsoft.com/office/powerpoint/2010/main" val="544366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3766F903-1BAD-4035-9189-1E980C4DBC18}" type="datetimeFigureOut">
              <a:rPr lang="it-IT" smtClean="0"/>
              <a:t>27/04/2017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9F83544-6CCA-43C9-A511-49BA25F15391}" type="slidenum">
              <a:rPr lang="it-IT" smtClean="0"/>
              <a:t>‹N›</a:t>
            </a:fld>
            <a:endParaRPr lang="it-IT"/>
          </a:p>
        </p:txBody>
      </p:sp>
    </p:spTree>
    <p:extLst>
      <p:ext uri="{BB962C8B-B14F-4D97-AF65-F5344CB8AC3E}">
        <p14:creationId xmlns:p14="http://schemas.microsoft.com/office/powerpoint/2010/main" val="1449318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3766F903-1BAD-4035-9189-1E980C4DBC18}" type="datetimeFigureOut">
              <a:rPr lang="it-IT" smtClean="0"/>
              <a:t>27/04/2017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9F83544-6CCA-43C9-A511-49BA25F15391}" type="slidenum">
              <a:rPr lang="it-IT" smtClean="0"/>
              <a:t>‹N›</a:t>
            </a:fld>
            <a:endParaRPr lang="it-IT"/>
          </a:p>
        </p:txBody>
      </p:sp>
    </p:spTree>
    <p:extLst>
      <p:ext uri="{BB962C8B-B14F-4D97-AF65-F5344CB8AC3E}">
        <p14:creationId xmlns:p14="http://schemas.microsoft.com/office/powerpoint/2010/main" val="3723269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3766F903-1BAD-4035-9189-1E980C4DBC18}" type="datetimeFigureOut">
              <a:rPr lang="it-IT" smtClean="0"/>
              <a:t>27/04/2017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9F83544-6CCA-43C9-A511-49BA25F15391}" type="slidenum">
              <a:rPr lang="it-IT" smtClean="0"/>
              <a:t>‹N›</a:t>
            </a:fld>
            <a:endParaRPr lang="it-IT"/>
          </a:p>
        </p:txBody>
      </p:sp>
    </p:spTree>
    <p:extLst>
      <p:ext uri="{BB962C8B-B14F-4D97-AF65-F5344CB8AC3E}">
        <p14:creationId xmlns:p14="http://schemas.microsoft.com/office/powerpoint/2010/main" val="364639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3766F903-1BAD-4035-9189-1E980C4DBC18}" type="datetimeFigureOut">
              <a:rPr lang="it-IT" smtClean="0"/>
              <a:t>27/04/2017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9F83544-6CCA-43C9-A511-49BA25F15391}" type="slidenum">
              <a:rPr lang="it-IT" smtClean="0"/>
              <a:t>‹N›</a:t>
            </a:fld>
            <a:endParaRPr lang="it-IT"/>
          </a:p>
        </p:txBody>
      </p:sp>
    </p:spTree>
    <p:extLst>
      <p:ext uri="{BB962C8B-B14F-4D97-AF65-F5344CB8AC3E}">
        <p14:creationId xmlns:p14="http://schemas.microsoft.com/office/powerpoint/2010/main" val="245431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3766F903-1BAD-4035-9189-1E980C4DBC18}" type="datetimeFigureOut">
              <a:rPr lang="it-IT" smtClean="0"/>
              <a:t>27/04/2017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9F83544-6CCA-43C9-A511-49BA25F15391}" type="slidenum">
              <a:rPr lang="it-IT" smtClean="0"/>
              <a:t>‹N›</a:t>
            </a:fld>
            <a:endParaRPr lang="it-IT"/>
          </a:p>
        </p:txBody>
      </p:sp>
    </p:spTree>
    <p:extLst>
      <p:ext uri="{BB962C8B-B14F-4D97-AF65-F5344CB8AC3E}">
        <p14:creationId xmlns:p14="http://schemas.microsoft.com/office/powerpoint/2010/main" val="8062624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3766F903-1BAD-4035-9189-1E980C4DBC18}" type="datetimeFigureOut">
              <a:rPr lang="it-IT" smtClean="0"/>
              <a:t>27/04/2017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9F83544-6CCA-43C9-A511-49BA25F15391}" type="slidenum">
              <a:rPr lang="it-IT" smtClean="0"/>
              <a:t>‹N›</a:t>
            </a:fld>
            <a:endParaRPr lang="it-IT"/>
          </a:p>
        </p:txBody>
      </p:sp>
    </p:spTree>
    <p:extLst>
      <p:ext uri="{BB962C8B-B14F-4D97-AF65-F5344CB8AC3E}">
        <p14:creationId xmlns:p14="http://schemas.microsoft.com/office/powerpoint/2010/main" val="3705364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66F903-1BAD-4035-9189-1E980C4DBC18}" type="datetimeFigureOut">
              <a:rPr lang="it-IT" smtClean="0"/>
              <a:t>27/04/2017</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F83544-6CCA-43C9-A511-49BA25F15391}" type="slidenum">
              <a:rPr lang="it-IT" smtClean="0"/>
              <a:t>‹N›</a:t>
            </a:fld>
            <a:endParaRPr lang="it-IT"/>
          </a:p>
        </p:txBody>
      </p:sp>
    </p:spTree>
    <p:extLst>
      <p:ext uri="{BB962C8B-B14F-4D97-AF65-F5344CB8AC3E}">
        <p14:creationId xmlns:p14="http://schemas.microsoft.com/office/powerpoint/2010/main" val="2593946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3647"/>
            <a:ext cx="12192000" cy="1569660"/>
          </a:xfrm>
          <a:prstGeom prst="rect">
            <a:avLst/>
          </a:prstGeom>
          <a:noFill/>
        </p:spPr>
        <p:txBody>
          <a:bodyPr wrap="square" lIns="91440" tIns="45720" rIns="91440" bIns="45720">
            <a:spAutoFit/>
          </a:bodyPr>
          <a:lstStyle/>
          <a:p>
            <a:pPr algn="ctr"/>
            <a:r>
              <a:rPr lang="it-IT" sz="96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GrEstate 2017</a:t>
            </a:r>
          </a:p>
        </p:txBody>
      </p:sp>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5466" y="1203976"/>
            <a:ext cx="5401067" cy="5401067"/>
          </a:xfrm>
          <a:prstGeom prst="rect">
            <a:avLst/>
          </a:prstGeom>
        </p:spPr>
      </p:pic>
    </p:spTree>
    <p:extLst>
      <p:ext uri="{BB962C8B-B14F-4D97-AF65-F5344CB8AC3E}">
        <p14:creationId xmlns:p14="http://schemas.microsoft.com/office/powerpoint/2010/main" val="2859031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96256"/>
            <a:ext cx="12192000" cy="3293209"/>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endParaRPr lang="it-IT" sz="7200" b="1" cap="none" spc="0" dirty="0">
              <a:ln/>
              <a:solidFill>
                <a:schemeClr val="bg1"/>
              </a:solidFill>
              <a:effectLst/>
              <a:latin typeface="Bubble 1" pitchFamily="2" charset="0"/>
            </a:endParaRPr>
          </a:p>
          <a:p>
            <a:pPr algn="ctr"/>
            <a:r>
              <a:rPr lang="it-IT" sz="4400" b="1" cap="none" spc="0" dirty="0">
                <a:ln/>
                <a:solidFill>
                  <a:schemeClr val="accent6">
                    <a:lumMod val="50000"/>
                  </a:schemeClr>
                </a:solidFill>
                <a:effectLst/>
                <a:latin typeface="JFRockSolid" pitchFamily="2" charset="0"/>
              </a:rPr>
              <a:t> </a:t>
            </a:r>
          </a:p>
          <a:p>
            <a:pPr algn="ctr"/>
            <a:endParaRPr lang="it-IT" sz="4400" b="1" cap="none" spc="0" dirty="0">
              <a:ln/>
              <a:solidFill>
                <a:schemeClr val="accent6">
                  <a:lumMod val="50000"/>
                </a:schemeClr>
              </a:solidFill>
              <a:effectLst/>
              <a:latin typeface="JFRockSolid" pitchFamily="2" charset="0"/>
            </a:endParaRPr>
          </a:p>
          <a:p>
            <a:pPr algn="ctr"/>
            <a:endParaRPr lang="it-IT" sz="4800" b="1" dirty="0">
              <a:ln/>
              <a:solidFill>
                <a:schemeClr val="accent6">
                  <a:lumMod val="50000"/>
                </a:schemeClr>
              </a:solidFill>
              <a:latin typeface="JFRockSolid" pitchFamily="2" charset="0"/>
            </a:endParaRPr>
          </a:p>
        </p:txBody>
      </p:sp>
      <p:pic>
        <p:nvPicPr>
          <p:cNvPr id="3" name="Immagin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6822" y="175013"/>
            <a:ext cx="4918355" cy="4918355"/>
          </a:xfrm>
          <a:prstGeom prst="rect">
            <a:avLst/>
          </a:prstGeom>
        </p:spPr>
      </p:pic>
      <p:sp>
        <p:nvSpPr>
          <p:cNvPr id="6" name="Rettangolo 5"/>
          <p:cNvSpPr/>
          <p:nvPr/>
        </p:nvSpPr>
        <p:spPr>
          <a:xfrm>
            <a:off x="-3008" y="4986782"/>
            <a:ext cx="12192000" cy="1862048"/>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115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E Ridi </a:t>
            </a:r>
            <a:r>
              <a:rPr lang="it-IT" sz="11500" spc="50" dirty="0" err="1">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Ke</a:t>
            </a:r>
            <a:r>
              <a:rPr lang="it-IT" sz="115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 Ti Passa!!!</a:t>
            </a:r>
            <a:endParaRPr lang="it-IT" sz="11500" b="1" cap="none" spc="0" dirty="0">
              <a:ln/>
              <a:solidFill>
                <a:schemeClr val="bg1"/>
              </a:solidFill>
              <a:effectLst/>
              <a:latin typeface="Bubble 1" pitchFamily="2" charset="0"/>
            </a:endParaRPr>
          </a:p>
        </p:txBody>
      </p:sp>
    </p:spTree>
    <p:extLst>
      <p:ext uri="{BB962C8B-B14F-4D97-AF65-F5344CB8AC3E}">
        <p14:creationId xmlns:p14="http://schemas.microsoft.com/office/powerpoint/2010/main" val="2730017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1143001"/>
            <a:ext cx="12192000" cy="830997"/>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4800" b="1" dirty="0">
                <a:ln/>
                <a:solidFill>
                  <a:schemeClr val="tx2">
                    <a:lumMod val="75000"/>
                  </a:schemeClr>
                </a:solidFill>
                <a:latin typeface="Go Boom!" panose="02000500000000000000" pitchFamily="2" charset="0"/>
              </a:rPr>
              <a:t>La Festa che scaturisce dalla gioia!</a:t>
            </a:r>
            <a:endParaRPr lang="it-IT" sz="4800" b="1" cap="none" spc="0" dirty="0">
              <a:ln/>
              <a:solidFill>
                <a:schemeClr val="tx2">
                  <a:lumMod val="75000"/>
                </a:schemeClr>
              </a:solidFill>
              <a:effectLst/>
              <a:latin typeface="Go Boom!" panose="02000500000000000000" pitchFamily="2" charset="0"/>
            </a:endParaRPr>
          </a:p>
        </p:txBody>
      </p:sp>
      <p:sp>
        <p:nvSpPr>
          <p:cNvPr id="6" name="Rettangolo 5"/>
          <p:cNvSpPr/>
          <p:nvPr/>
        </p:nvSpPr>
        <p:spPr>
          <a:xfrm>
            <a:off x="0" y="4812634"/>
            <a:ext cx="12192000" cy="2308324"/>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72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Ambientazione</a:t>
            </a:r>
            <a:endParaRPr lang="it-IT" sz="7200" b="1" dirty="0">
              <a:ln/>
              <a:solidFill>
                <a:schemeClr val="bg1"/>
              </a:solidFill>
              <a:latin typeface="Bubble 1" pitchFamily="2" charset="0"/>
            </a:endParaRPr>
          </a:p>
          <a:p>
            <a:pPr algn="ctr"/>
            <a:endParaRPr lang="it-IT" sz="7200" b="1" cap="none" spc="0" dirty="0">
              <a:ln/>
              <a:solidFill>
                <a:schemeClr val="bg1"/>
              </a:solidFill>
              <a:effectLst/>
              <a:latin typeface="Bubble 1" pitchFamily="2" charset="0"/>
            </a:endParaRPr>
          </a:p>
        </p:txBody>
      </p:sp>
      <p:sp>
        <p:nvSpPr>
          <p:cNvPr id="8" name="Rettangolo 7"/>
          <p:cNvSpPr/>
          <p:nvPr/>
        </p:nvSpPr>
        <p:spPr>
          <a:xfrm>
            <a:off x="0" y="5975694"/>
            <a:ext cx="12192000" cy="1569660"/>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4800" b="1" dirty="0">
                <a:ln/>
                <a:solidFill>
                  <a:schemeClr val="tx2">
                    <a:lumMod val="75000"/>
                  </a:schemeClr>
                </a:solidFill>
                <a:latin typeface="Go Boom!" panose="02000500000000000000" pitchFamily="2" charset="0"/>
              </a:rPr>
              <a:t>Circense</a:t>
            </a:r>
          </a:p>
          <a:p>
            <a:pPr algn="ctr"/>
            <a:endParaRPr lang="it-IT" sz="4800" b="1" cap="none" spc="0" dirty="0">
              <a:ln/>
              <a:solidFill>
                <a:srgbClr val="FFFF00"/>
              </a:solidFill>
              <a:effectLst/>
              <a:latin typeface="Go Boom!" panose="02000500000000000000" pitchFamily="2" charset="0"/>
            </a:endParaRPr>
          </a:p>
        </p:txBody>
      </p:sp>
      <p:sp>
        <p:nvSpPr>
          <p:cNvPr id="9" name="Rettangolo 8"/>
          <p:cNvSpPr/>
          <p:nvPr/>
        </p:nvSpPr>
        <p:spPr>
          <a:xfrm>
            <a:off x="0" y="2369867"/>
            <a:ext cx="12192000" cy="1200329"/>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72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Slogan biblico</a:t>
            </a:r>
            <a:endParaRPr lang="it-IT" sz="7200" b="1" cap="none" spc="0" dirty="0">
              <a:ln/>
              <a:solidFill>
                <a:schemeClr val="bg1"/>
              </a:solidFill>
              <a:effectLst/>
              <a:latin typeface="Bubble 1" pitchFamily="2" charset="0"/>
            </a:endParaRPr>
          </a:p>
        </p:txBody>
      </p:sp>
      <p:sp>
        <p:nvSpPr>
          <p:cNvPr id="10" name="Rettangolo 9"/>
          <p:cNvSpPr/>
          <p:nvPr/>
        </p:nvSpPr>
        <p:spPr>
          <a:xfrm>
            <a:off x="0" y="3591375"/>
            <a:ext cx="12192000" cy="769441"/>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4400" b="1" dirty="0">
                <a:ln/>
                <a:solidFill>
                  <a:schemeClr val="tx2">
                    <a:lumMod val="75000"/>
                  </a:schemeClr>
                </a:solidFill>
                <a:latin typeface="Go Boom!" panose="02000500000000000000" pitchFamily="2" charset="0"/>
              </a:rPr>
              <a:t>«tra una moltitudine in festa»</a:t>
            </a:r>
          </a:p>
        </p:txBody>
      </p:sp>
      <p:sp>
        <p:nvSpPr>
          <p:cNvPr id="11" name="Rettangolo 10"/>
          <p:cNvSpPr/>
          <p:nvPr/>
        </p:nvSpPr>
        <p:spPr>
          <a:xfrm>
            <a:off x="0" y="52918"/>
            <a:ext cx="12192000" cy="1200329"/>
          </a:xfrm>
          <a:prstGeom prst="rect">
            <a:avLst/>
          </a:prstGeom>
          <a:noFill/>
        </p:spPr>
        <p:txBody>
          <a:bodyPr wrap="square" lIns="91440" tIns="45720" rIns="91440" bIns="45720">
            <a:spAutoFit/>
          </a:bodyPr>
          <a:lstStyle/>
          <a:p>
            <a:pPr algn="ctr"/>
            <a:r>
              <a:rPr lang="it-IT" sz="72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Tema e Obiettivo</a:t>
            </a:r>
          </a:p>
        </p:txBody>
      </p:sp>
    </p:spTree>
    <p:extLst>
      <p:ext uri="{BB962C8B-B14F-4D97-AF65-F5344CB8AC3E}">
        <p14:creationId xmlns:p14="http://schemas.microsoft.com/office/powerpoint/2010/main" val="2859585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0" y="-2020"/>
            <a:ext cx="12192000" cy="1200329"/>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72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Struttura Sussidio</a:t>
            </a:r>
            <a:endParaRPr lang="it-IT" sz="7200" b="1" dirty="0">
              <a:ln/>
              <a:solidFill>
                <a:schemeClr val="bg1"/>
              </a:solidFill>
              <a:latin typeface="Bubble 1" pitchFamily="2" charset="0"/>
            </a:endParaRPr>
          </a:p>
        </p:txBody>
      </p:sp>
      <p:sp>
        <p:nvSpPr>
          <p:cNvPr id="10" name="Rettangolo 9"/>
          <p:cNvSpPr/>
          <p:nvPr/>
        </p:nvSpPr>
        <p:spPr>
          <a:xfrm>
            <a:off x="0" y="1561739"/>
            <a:ext cx="12192000" cy="3477875"/>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4400" b="1" dirty="0">
                <a:ln/>
                <a:solidFill>
                  <a:schemeClr val="tx2">
                    <a:lumMod val="75000"/>
                  </a:schemeClr>
                </a:solidFill>
                <a:latin typeface="Go Boom!" panose="02000500000000000000" pitchFamily="2" charset="0"/>
              </a:rPr>
              <a:t>Tristezza</a:t>
            </a:r>
          </a:p>
          <a:p>
            <a:pPr algn="ctr"/>
            <a:endParaRPr lang="it-IT" sz="4400" b="1" dirty="0">
              <a:ln/>
              <a:solidFill>
                <a:schemeClr val="tx2">
                  <a:lumMod val="75000"/>
                </a:schemeClr>
              </a:solidFill>
              <a:latin typeface="Go Boom!" panose="02000500000000000000" pitchFamily="2" charset="0"/>
            </a:endParaRPr>
          </a:p>
          <a:p>
            <a:pPr algn="ctr"/>
            <a:r>
              <a:rPr lang="it-IT" sz="4400" b="1" cap="none" spc="0" dirty="0">
                <a:ln/>
                <a:solidFill>
                  <a:schemeClr val="tx2">
                    <a:lumMod val="75000"/>
                  </a:schemeClr>
                </a:solidFill>
                <a:effectLst/>
                <a:latin typeface="Go Boom!" panose="02000500000000000000" pitchFamily="2" charset="0"/>
              </a:rPr>
              <a:t>Smile</a:t>
            </a:r>
          </a:p>
          <a:p>
            <a:pPr algn="ctr"/>
            <a:endParaRPr lang="it-IT" sz="4400" b="1" cap="none" spc="0" dirty="0">
              <a:ln/>
              <a:solidFill>
                <a:schemeClr val="tx2">
                  <a:lumMod val="75000"/>
                </a:schemeClr>
              </a:solidFill>
              <a:effectLst/>
              <a:latin typeface="Go Boom!" panose="02000500000000000000" pitchFamily="2" charset="0"/>
            </a:endParaRPr>
          </a:p>
          <a:p>
            <a:pPr algn="ctr"/>
            <a:r>
              <a:rPr lang="it-IT" sz="4400" b="1" dirty="0">
                <a:ln/>
                <a:solidFill>
                  <a:schemeClr val="tx2">
                    <a:lumMod val="75000"/>
                  </a:schemeClr>
                </a:solidFill>
                <a:latin typeface="Go Boom!" panose="02000500000000000000" pitchFamily="2" charset="0"/>
              </a:rPr>
              <a:t>Festa</a:t>
            </a:r>
            <a:endParaRPr lang="it-IT" sz="4400" b="1" cap="none" spc="0" dirty="0">
              <a:ln/>
              <a:solidFill>
                <a:schemeClr val="tx2">
                  <a:lumMod val="75000"/>
                </a:schemeClr>
              </a:solidFill>
              <a:effectLst/>
              <a:latin typeface="Go Boom!" panose="02000500000000000000" pitchFamily="2" charset="0"/>
            </a:endParaRPr>
          </a:p>
        </p:txBody>
      </p:sp>
      <p:sp>
        <p:nvSpPr>
          <p:cNvPr id="9" name="Rettangolo 8"/>
          <p:cNvSpPr/>
          <p:nvPr/>
        </p:nvSpPr>
        <p:spPr>
          <a:xfrm>
            <a:off x="8020" y="5290270"/>
            <a:ext cx="12192000" cy="1200329"/>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72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Racconto e Preghiere</a:t>
            </a:r>
            <a:endParaRPr lang="it-IT" sz="7200" b="1" dirty="0">
              <a:ln/>
              <a:solidFill>
                <a:schemeClr val="bg1"/>
              </a:solidFill>
              <a:latin typeface="Bubble 1" pitchFamily="2" charset="0"/>
            </a:endParaRPr>
          </a:p>
        </p:txBody>
      </p:sp>
    </p:spTree>
    <p:extLst>
      <p:ext uri="{BB962C8B-B14F-4D97-AF65-F5344CB8AC3E}">
        <p14:creationId xmlns:p14="http://schemas.microsoft.com/office/powerpoint/2010/main" val="2520180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1402533"/>
            <a:ext cx="12192000" cy="4832092"/>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4400" b="1" cap="none" spc="0" dirty="0">
                <a:ln/>
                <a:solidFill>
                  <a:schemeClr val="tx2">
                    <a:lumMod val="75000"/>
                  </a:schemeClr>
                </a:solidFill>
                <a:effectLst/>
                <a:latin typeface="Go Boom!" panose="02000500000000000000" pitchFamily="2" charset="0"/>
              </a:rPr>
              <a:t>La </a:t>
            </a:r>
            <a:r>
              <a:rPr lang="it-IT" sz="4400" b="1" cap="none" spc="0" dirty="0">
                <a:ln/>
                <a:solidFill>
                  <a:srgbClr val="FF0000"/>
                </a:solidFill>
                <a:effectLst/>
                <a:latin typeface="Go Boom!" panose="02000500000000000000" pitchFamily="2" charset="0"/>
              </a:rPr>
              <a:t>tristezza</a:t>
            </a:r>
            <a:r>
              <a:rPr lang="it-IT" sz="4400" b="1" cap="none" spc="0" dirty="0">
                <a:ln/>
                <a:solidFill>
                  <a:schemeClr val="tx2">
                    <a:lumMod val="75000"/>
                  </a:schemeClr>
                </a:solidFill>
                <a:effectLst/>
                <a:latin typeface="Go Boom!" panose="02000500000000000000" pitchFamily="2" charset="0"/>
              </a:rPr>
              <a:t> entra nel cuore dell’uomo </a:t>
            </a:r>
          </a:p>
          <a:p>
            <a:pPr algn="ctr"/>
            <a:r>
              <a:rPr lang="it-IT" sz="4400" b="1" cap="none" spc="0" dirty="0">
                <a:ln/>
                <a:solidFill>
                  <a:schemeClr val="tx2">
                    <a:lumMod val="75000"/>
                  </a:schemeClr>
                </a:solidFill>
                <a:effectLst/>
                <a:latin typeface="Go Boom!" panose="02000500000000000000" pitchFamily="2" charset="0"/>
              </a:rPr>
              <a:t>a causa del peccato.</a:t>
            </a:r>
          </a:p>
          <a:p>
            <a:pPr algn="ctr"/>
            <a:endParaRPr lang="it-IT" sz="4400" b="1" cap="none" spc="0" dirty="0">
              <a:ln/>
              <a:solidFill>
                <a:schemeClr val="tx2">
                  <a:lumMod val="75000"/>
                </a:schemeClr>
              </a:solidFill>
              <a:effectLst/>
              <a:latin typeface="Go Boom!" panose="02000500000000000000" pitchFamily="2" charset="0"/>
            </a:endParaRPr>
          </a:p>
          <a:p>
            <a:pPr algn="ctr"/>
            <a:r>
              <a:rPr lang="it-IT" sz="4400" b="1" dirty="0">
                <a:ln/>
                <a:solidFill>
                  <a:schemeClr val="tx2">
                    <a:lumMod val="75000"/>
                  </a:schemeClr>
                </a:solidFill>
                <a:latin typeface="Go Boom!" panose="02000500000000000000" pitchFamily="2" charset="0"/>
              </a:rPr>
              <a:t>La </a:t>
            </a:r>
            <a:r>
              <a:rPr lang="it-IT" sz="4400" b="1" dirty="0">
                <a:ln/>
                <a:solidFill>
                  <a:srgbClr val="FF0000"/>
                </a:solidFill>
                <a:latin typeface="Go Boom!" panose="02000500000000000000" pitchFamily="2" charset="0"/>
              </a:rPr>
              <a:t>gioia</a:t>
            </a:r>
            <a:r>
              <a:rPr lang="it-IT" sz="4400" b="1" dirty="0">
                <a:ln/>
                <a:solidFill>
                  <a:schemeClr val="tx2">
                    <a:lumMod val="75000"/>
                  </a:schemeClr>
                </a:solidFill>
                <a:latin typeface="Go Boom!" panose="02000500000000000000" pitchFamily="2" charset="0"/>
              </a:rPr>
              <a:t> entra nel cuore dell’uomo </a:t>
            </a:r>
          </a:p>
          <a:p>
            <a:pPr algn="ctr"/>
            <a:r>
              <a:rPr lang="it-IT" sz="4400" b="1" dirty="0">
                <a:ln/>
                <a:solidFill>
                  <a:schemeClr val="tx2">
                    <a:lumMod val="75000"/>
                  </a:schemeClr>
                </a:solidFill>
                <a:latin typeface="Go Boom!" panose="02000500000000000000" pitchFamily="2" charset="0"/>
              </a:rPr>
              <a:t>perché incontra Gesù.</a:t>
            </a:r>
          </a:p>
          <a:p>
            <a:pPr algn="ctr"/>
            <a:endParaRPr lang="it-IT" sz="4400" b="1" dirty="0">
              <a:ln/>
              <a:solidFill>
                <a:schemeClr val="tx2">
                  <a:lumMod val="75000"/>
                </a:schemeClr>
              </a:solidFill>
              <a:latin typeface="Go Boom!" panose="02000500000000000000" pitchFamily="2" charset="0"/>
            </a:endParaRPr>
          </a:p>
          <a:p>
            <a:pPr algn="ctr"/>
            <a:r>
              <a:rPr lang="it-IT" sz="4400" b="1" cap="none" spc="0" dirty="0">
                <a:ln/>
                <a:solidFill>
                  <a:schemeClr val="tx2">
                    <a:lumMod val="75000"/>
                  </a:schemeClr>
                </a:solidFill>
                <a:effectLst/>
                <a:latin typeface="Go Boom!" panose="02000500000000000000" pitchFamily="2" charset="0"/>
              </a:rPr>
              <a:t>La </a:t>
            </a:r>
            <a:r>
              <a:rPr lang="it-IT" sz="4400" b="1" cap="none" spc="0" dirty="0">
                <a:ln/>
                <a:solidFill>
                  <a:srgbClr val="FF0000"/>
                </a:solidFill>
                <a:effectLst/>
                <a:latin typeface="Go Boom!" panose="02000500000000000000" pitchFamily="2" charset="0"/>
              </a:rPr>
              <a:t>festa</a:t>
            </a:r>
            <a:r>
              <a:rPr lang="it-IT" sz="4400" b="1" cap="none" spc="0" dirty="0">
                <a:ln/>
                <a:solidFill>
                  <a:schemeClr val="tx2">
                    <a:lumMod val="75000"/>
                  </a:schemeClr>
                </a:solidFill>
                <a:effectLst/>
                <a:latin typeface="Go Boom!" panose="02000500000000000000" pitchFamily="2" charset="0"/>
              </a:rPr>
              <a:t> non è nostra, ma di Dio che ci ha ritrovati.</a:t>
            </a:r>
            <a:endParaRPr lang="it-IT" sz="4800" b="1" cap="none" spc="0" dirty="0">
              <a:ln/>
              <a:solidFill>
                <a:srgbClr val="FFFF00"/>
              </a:solidFill>
              <a:effectLst/>
              <a:latin typeface="Go Boom!" panose="02000500000000000000" pitchFamily="2" charset="0"/>
            </a:endParaRPr>
          </a:p>
        </p:txBody>
      </p:sp>
      <p:sp>
        <p:nvSpPr>
          <p:cNvPr id="7" name="Rettangolo 6"/>
          <p:cNvSpPr/>
          <p:nvPr/>
        </p:nvSpPr>
        <p:spPr>
          <a:xfrm>
            <a:off x="0" y="3647"/>
            <a:ext cx="12192000" cy="1200329"/>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72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Percorso di preghiera</a:t>
            </a:r>
            <a:endParaRPr lang="it-IT" sz="7200" b="1" dirty="0">
              <a:ln/>
              <a:solidFill>
                <a:schemeClr val="bg1"/>
              </a:solidFill>
              <a:latin typeface="Bubble 1" pitchFamily="2" charset="0"/>
            </a:endParaRPr>
          </a:p>
        </p:txBody>
      </p:sp>
      <mc:AlternateContent xmlns:mc="http://schemas.openxmlformats.org/markup-compatibility/2006" xmlns:p14="http://schemas.microsoft.com/office/powerpoint/2010/main">
        <mc:Choice Requires="p14">
          <p:contentPart p14:bwMode="auto" r:id="rId3">
            <p14:nvContentPartPr>
              <p14:cNvPr id="3" name="Input penna 2"/>
              <p14:cNvContentPartPr/>
              <p14:nvPr/>
            </p14:nvContentPartPr>
            <p14:xfrm>
              <a:off x="4486076" y="857025"/>
              <a:ext cx="14640" cy="28800"/>
            </p14:xfrm>
          </p:contentPart>
        </mc:Choice>
        <mc:Fallback xmlns="">
          <p:pic>
            <p:nvPicPr>
              <p:cNvPr id="3" name="Input penna 2"/>
              <p:cNvPicPr/>
              <p:nvPr/>
            </p:nvPicPr>
            <p:blipFill>
              <a:blip r:embed="rId4"/>
              <a:stretch>
                <a:fillRect/>
              </a:stretch>
            </p:blipFill>
            <p:spPr>
              <a:xfrm>
                <a:off x="4480006" y="850905"/>
                <a:ext cx="26066" cy="40320"/>
              </a:xfrm>
              <a:prstGeom prst="rect">
                <a:avLst/>
              </a:prstGeom>
            </p:spPr>
          </p:pic>
        </mc:Fallback>
      </mc:AlternateContent>
    </p:spTree>
    <p:extLst>
      <p:ext uri="{BB962C8B-B14F-4D97-AF65-F5344CB8AC3E}">
        <p14:creationId xmlns:p14="http://schemas.microsoft.com/office/powerpoint/2010/main" val="886589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1402533"/>
            <a:ext cx="12192000" cy="3477875"/>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4400" b="1" cap="none" spc="0" dirty="0">
                <a:ln/>
                <a:solidFill>
                  <a:schemeClr val="tx2">
                    <a:lumMod val="75000"/>
                  </a:schemeClr>
                </a:solidFill>
                <a:effectLst/>
                <a:latin typeface="Go Boom!" panose="02000500000000000000" pitchFamily="2" charset="0"/>
              </a:rPr>
              <a:t>6 città X 6 nemici della gioia:</a:t>
            </a:r>
          </a:p>
          <a:p>
            <a:pPr algn="ctr"/>
            <a:r>
              <a:rPr lang="it-IT" sz="4400" b="1" dirty="0">
                <a:ln/>
                <a:solidFill>
                  <a:schemeClr val="tx2">
                    <a:lumMod val="75000"/>
                  </a:schemeClr>
                </a:solidFill>
                <a:latin typeface="Go Boom!" panose="02000500000000000000" pitchFamily="2" charset="0"/>
              </a:rPr>
              <a:t>Solis – </a:t>
            </a:r>
            <a:r>
              <a:rPr lang="it-IT" sz="4400" b="1" dirty="0" err="1">
                <a:ln/>
                <a:solidFill>
                  <a:schemeClr val="tx2">
                    <a:lumMod val="75000"/>
                  </a:schemeClr>
                </a:solidFill>
                <a:latin typeface="Go Boom!" panose="02000500000000000000" pitchFamily="2" charset="0"/>
              </a:rPr>
              <a:t>Mirius</a:t>
            </a:r>
            <a:r>
              <a:rPr lang="it-IT" sz="4400" b="1" dirty="0">
                <a:ln/>
                <a:solidFill>
                  <a:schemeClr val="tx2">
                    <a:lumMod val="75000"/>
                  </a:schemeClr>
                </a:solidFill>
                <a:latin typeface="Go Boom!" panose="02000500000000000000" pitchFamily="2" charset="0"/>
              </a:rPr>
              <a:t> – Angher  </a:t>
            </a:r>
          </a:p>
          <a:p>
            <a:pPr algn="ctr"/>
            <a:r>
              <a:rPr lang="it-IT" sz="4400" b="1" dirty="0">
                <a:ln/>
                <a:solidFill>
                  <a:schemeClr val="tx2">
                    <a:lumMod val="75000"/>
                  </a:schemeClr>
                </a:solidFill>
                <a:latin typeface="Go Boom!" panose="02000500000000000000" pitchFamily="2" charset="0"/>
              </a:rPr>
              <a:t>Sortiadre – Speedy Town – Game Over City</a:t>
            </a:r>
          </a:p>
          <a:p>
            <a:pPr algn="ctr"/>
            <a:endParaRPr lang="it-IT" sz="4400" b="1" dirty="0">
              <a:ln/>
              <a:solidFill>
                <a:schemeClr val="tx2">
                  <a:lumMod val="75000"/>
                </a:schemeClr>
              </a:solidFill>
              <a:latin typeface="Go Boom!" panose="02000500000000000000" pitchFamily="2" charset="0"/>
            </a:endParaRPr>
          </a:p>
          <a:p>
            <a:pPr algn="ctr"/>
            <a:r>
              <a:rPr lang="it-IT" sz="4400" b="1" dirty="0">
                <a:ln/>
                <a:solidFill>
                  <a:schemeClr val="tx2">
                    <a:lumMod val="75000"/>
                  </a:schemeClr>
                </a:solidFill>
                <a:latin typeface="Go Boom!" panose="02000500000000000000" pitchFamily="2" charset="0"/>
              </a:rPr>
              <a:t>Chi sono i nemici?</a:t>
            </a:r>
            <a:endParaRPr lang="it-IT" sz="4400" b="1" cap="none" spc="0" dirty="0">
              <a:ln/>
              <a:solidFill>
                <a:schemeClr val="tx2">
                  <a:lumMod val="75000"/>
                </a:schemeClr>
              </a:solidFill>
              <a:effectLst/>
              <a:latin typeface="Go Boom!" panose="02000500000000000000" pitchFamily="2" charset="0"/>
            </a:endParaRPr>
          </a:p>
        </p:txBody>
      </p:sp>
      <p:sp>
        <p:nvSpPr>
          <p:cNvPr id="7" name="Rettangolo 6"/>
          <p:cNvSpPr/>
          <p:nvPr/>
        </p:nvSpPr>
        <p:spPr>
          <a:xfrm>
            <a:off x="0" y="3647"/>
            <a:ext cx="12192000" cy="1200329"/>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72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Il viaggio del gruppo Smile</a:t>
            </a:r>
            <a:endParaRPr lang="it-IT" sz="7200" b="1" dirty="0">
              <a:ln/>
              <a:solidFill>
                <a:schemeClr val="bg1"/>
              </a:solidFill>
              <a:latin typeface="Bubble 1" pitchFamily="2" charset="0"/>
            </a:endParaRPr>
          </a:p>
        </p:txBody>
      </p:sp>
      <p:sp>
        <p:nvSpPr>
          <p:cNvPr id="2" name="Rettangolo 1"/>
          <p:cNvSpPr/>
          <p:nvPr/>
        </p:nvSpPr>
        <p:spPr>
          <a:xfrm>
            <a:off x="3243296" y="5334391"/>
            <a:ext cx="5705408" cy="1323439"/>
          </a:xfrm>
          <a:prstGeom prst="rect">
            <a:avLst/>
          </a:prstGeom>
        </p:spPr>
        <p:txBody>
          <a:bodyPr wrap="none">
            <a:spAutoFit/>
          </a:bodyPr>
          <a:lstStyle/>
          <a:p>
            <a:r>
              <a:rPr lang="it-IT" sz="8000" b="1" dirty="0">
                <a:ln/>
                <a:solidFill>
                  <a:schemeClr val="tx2">
                    <a:lumMod val="75000"/>
                  </a:schemeClr>
                </a:solidFill>
                <a:latin typeface="Go Boom!" panose="02000500000000000000" pitchFamily="2" charset="0"/>
              </a:rPr>
              <a:t>I Guastafeste</a:t>
            </a:r>
            <a:endParaRPr lang="it-IT" sz="8000" dirty="0"/>
          </a:p>
        </p:txBody>
      </p:sp>
    </p:spTree>
    <p:extLst>
      <p:ext uri="{BB962C8B-B14F-4D97-AF65-F5344CB8AC3E}">
        <p14:creationId xmlns:p14="http://schemas.microsoft.com/office/powerpoint/2010/main" val="293877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0" y="1351183"/>
            <a:ext cx="12192000" cy="3154710"/>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199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I Loghi</a:t>
            </a:r>
            <a:endParaRPr lang="it-IT" sz="19900" b="1" cap="none" spc="0" dirty="0">
              <a:ln/>
              <a:solidFill>
                <a:schemeClr val="bg1"/>
              </a:solidFill>
              <a:effectLst/>
              <a:latin typeface="Bubble 1" pitchFamily="2" charset="0"/>
            </a:endParaRPr>
          </a:p>
        </p:txBody>
      </p:sp>
    </p:spTree>
    <p:extLst>
      <p:ext uri="{BB962C8B-B14F-4D97-AF65-F5344CB8AC3E}">
        <p14:creationId xmlns:p14="http://schemas.microsoft.com/office/powerpoint/2010/main" val="1548019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5466" y="728466"/>
            <a:ext cx="5401067" cy="5401067"/>
          </a:xfrm>
          <a:prstGeom prst="rect">
            <a:avLst/>
          </a:prstGeom>
        </p:spPr>
      </p:pic>
    </p:spTree>
    <p:extLst>
      <p:ext uri="{BB962C8B-B14F-4D97-AF65-F5344CB8AC3E}">
        <p14:creationId xmlns:p14="http://schemas.microsoft.com/office/powerpoint/2010/main" val="1877154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3" cstate="print">
            <a:extLst>
              <a:ext uri="{28A0092B-C50C-407E-A947-70E740481C1C}">
                <a14:useLocalDpi xmlns:a14="http://schemas.microsoft.com/office/drawing/2010/main" val="0"/>
              </a:ext>
            </a:extLst>
          </a:blip>
          <a:srcRect t="19509" b="22245"/>
          <a:stretch/>
        </p:blipFill>
        <p:spPr>
          <a:xfrm>
            <a:off x="199266" y="1057003"/>
            <a:ext cx="11736057" cy="4833657"/>
          </a:xfrm>
          <a:prstGeom prst="rect">
            <a:avLst/>
          </a:prstGeom>
          <a:effectLst>
            <a:glow rad="101600">
              <a:schemeClr val="bg1">
                <a:alpha val="60000"/>
              </a:schemeClr>
            </a:glow>
          </a:effectLst>
        </p:spPr>
      </p:pic>
    </p:spTree>
    <p:extLst>
      <p:ext uri="{BB962C8B-B14F-4D97-AF65-F5344CB8AC3E}">
        <p14:creationId xmlns:p14="http://schemas.microsoft.com/office/powerpoint/2010/main" val="2398232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1056370"/>
            <a:ext cx="12192000" cy="5632311"/>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marL="685800" indent="-685800" algn="ctr">
              <a:buFontTx/>
              <a:buChar char="-"/>
            </a:pPr>
            <a:r>
              <a:rPr lang="it-IT" sz="4400" b="1" dirty="0">
                <a:ln/>
                <a:solidFill>
                  <a:schemeClr val="tx2">
                    <a:lumMod val="75000"/>
                  </a:schemeClr>
                </a:solidFill>
                <a:latin typeface="Go Boom!" panose="02000500000000000000" pitchFamily="2" charset="0"/>
              </a:rPr>
              <a:t>Seguici su Facebook</a:t>
            </a:r>
          </a:p>
          <a:p>
            <a:pPr marL="685800" indent="-685800" algn="ctr">
              <a:buFontTx/>
              <a:buChar char="-"/>
            </a:pPr>
            <a:endParaRPr lang="it-IT" sz="4400" b="1" dirty="0">
              <a:ln/>
              <a:solidFill>
                <a:schemeClr val="tx2">
                  <a:lumMod val="75000"/>
                </a:schemeClr>
              </a:solidFill>
              <a:latin typeface="Go Boom!" panose="02000500000000000000" pitchFamily="2" charset="0"/>
            </a:endParaRPr>
          </a:p>
          <a:p>
            <a:pPr marL="685800" indent="-685800" algn="ctr">
              <a:buFontTx/>
              <a:buChar char="-"/>
            </a:pPr>
            <a:r>
              <a:rPr lang="it-IT" sz="4400" b="1" dirty="0">
                <a:ln/>
                <a:solidFill>
                  <a:schemeClr val="tx2">
                    <a:lumMod val="75000"/>
                  </a:schemeClr>
                </a:solidFill>
                <a:latin typeface="Go Boom!" panose="02000500000000000000" pitchFamily="2" charset="0"/>
              </a:rPr>
              <a:t>Iscriviti al canale YouTube</a:t>
            </a:r>
          </a:p>
          <a:p>
            <a:pPr marL="685800" indent="-685800" algn="ctr">
              <a:buFontTx/>
              <a:buChar char="-"/>
            </a:pPr>
            <a:endParaRPr lang="it-IT" sz="4400" b="1" dirty="0">
              <a:ln/>
              <a:solidFill>
                <a:schemeClr val="tx2">
                  <a:lumMod val="75000"/>
                </a:schemeClr>
              </a:solidFill>
              <a:latin typeface="Go Boom!" panose="02000500000000000000" pitchFamily="2" charset="0"/>
            </a:endParaRPr>
          </a:p>
          <a:p>
            <a:pPr marL="685800" indent="-685800" algn="ctr">
              <a:buFontTx/>
              <a:buChar char="-"/>
            </a:pPr>
            <a:r>
              <a:rPr lang="it-IT" sz="4400" b="1" dirty="0">
                <a:ln/>
                <a:solidFill>
                  <a:schemeClr val="tx2">
                    <a:lumMod val="75000"/>
                  </a:schemeClr>
                </a:solidFill>
                <a:latin typeface="Go Boom!" panose="02000500000000000000" pitchFamily="2" charset="0"/>
              </a:rPr>
              <a:t>Ricorda che sul sito web sono disponibili, gratuitamente, tutti i contenuti del GrEstate2017</a:t>
            </a:r>
          </a:p>
          <a:p>
            <a:pPr marL="685800" indent="-685800" algn="ctr">
              <a:buFontTx/>
              <a:buChar char="-"/>
            </a:pPr>
            <a:endParaRPr lang="it-IT" sz="4800" b="1" dirty="0">
              <a:ln/>
              <a:solidFill>
                <a:schemeClr val="tx2">
                  <a:lumMod val="75000"/>
                </a:schemeClr>
              </a:solidFill>
              <a:latin typeface="Go Boom!" panose="02000500000000000000" pitchFamily="2" charset="0"/>
            </a:endParaRPr>
          </a:p>
          <a:p>
            <a:pPr algn="ctr"/>
            <a:r>
              <a:rPr lang="it-IT" sz="4800" b="1" dirty="0">
                <a:ln/>
                <a:solidFill>
                  <a:schemeClr val="tx2">
                    <a:lumMod val="75000"/>
                  </a:schemeClr>
                </a:solidFill>
                <a:latin typeface="Go Boom!" panose="02000500000000000000" pitchFamily="2" charset="0"/>
              </a:rPr>
              <a:t>www.grestate.it</a:t>
            </a:r>
          </a:p>
        </p:txBody>
      </p:sp>
      <p:sp>
        <p:nvSpPr>
          <p:cNvPr id="7" name="Rettangolo 6"/>
          <p:cNvSpPr/>
          <p:nvPr/>
        </p:nvSpPr>
        <p:spPr>
          <a:xfrm>
            <a:off x="0" y="3647"/>
            <a:ext cx="12192000" cy="1200329"/>
          </a:xfrm>
          <a:prstGeom prst="rect">
            <a:avLst/>
          </a:prstGeom>
          <a:noFill/>
        </p:spPr>
        <p:txBody>
          <a:bodyPr wrap="square" lIns="91440" tIns="45720" rIns="91440" bIns="45720">
            <a:spAutoFit/>
            <a:scene3d>
              <a:camera prst="orthographicFront"/>
              <a:lightRig rig="harsh" dir="t"/>
            </a:scene3d>
            <a:sp3d prstMaterial="matte">
              <a:contourClr>
                <a:schemeClr val="bg1">
                  <a:lumMod val="65000"/>
                </a:schemeClr>
              </a:contourClr>
            </a:sp3d>
          </a:bodyPr>
          <a:lstStyle/>
          <a:p>
            <a:pPr algn="ctr"/>
            <a:r>
              <a:rPr lang="it-IT" sz="7200" spc="50" dirty="0">
                <a:ln w="9525" cmpd="sng">
                  <a:solidFill>
                    <a:schemeClr val="tx2">
                      <a:lumMod val="50000"/>
                    </a:schemeClr>
                  </a:solidFill>
                  <a:prstDash val="solid"/>
                </a:ln>
                <a:solidFill>
                  <a:srgbClr val="70AD47">
                    <a:tint val="1000"/>
                  </a:srgbClr>
                </a:solidFill>
                <a:effectLst>
                  <a:glow rad="38100">
                    <a:schemeClr val="accent1">
                      <a:alpha val="40000"/>
                    </a:schemeClr>
                  </a:glow>
                </a:effectLst>
                <a:latin typeface="DJB Chalk It Up" panose="02000500000000000000" pitchFamily="2" charset="0"/>
              </a:rPr>
              <a:t>Da ricordare</a:t>
            </a:r>
            <a:endParaRPr lang="it-IT" sz="7200" b="1" cap="none" spc="0" dirty="0">
              <a:ln/>
              <a:solidFill>
                <a:schemeClr val="bg1"/>
              </a:solidFill>
              <a:effectLst/>
              <a:latin typeface="Bubble 1" pitchFamily="2" charset="0"/>
            </a:endParaRPr>
          </a:p>
        </p:txBody>
      </p:sp>
    </p:spTree>
    <p:extLst>
      <p:ext uri="{BB962C8B-B14F-4D97-AF65-F5344CB8AC3E}">
        <p14:creationId xmlns:p14="http://schemas.microsoft.com/office/powerpoint/2010/main" val="138383030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TotalTime>
  <Words>698</Words>
  <Application>Microsoft Office PowerPoint</Application>
  <PresentationFormat>Widescreen</PresentationFormat>
  <Paragraphs>79</Paragraphs>
  <Slides>10</Slides>
  <Notes>9</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10</vt:i4>
      </vt:variant>
    </vt:vector>
  </HeadingPairs>
  <TitlesOfParts>
    <vt:vector size="19" baseType="lpstr">
      <vt:lpstr>Wingdings</vt:lpstr>
      <vt:lpstr>Calibri Light</vt:lpstr>
      <vt:lpstr>Arial</vt:lpstr>
      <vt:lpstr>DJB Chalk It Up</vt:lpstr>
      <vt:lpstr>JFRockSolid</vt:lpstr>
      <vt:lpstr>Go Boom!</vt:lpstr>
      <vt:lpstr>Calibri</vt:lpstr>
      <vt:lpstr>Bubble 1</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Michele Guasco</dc:creator>
  <cp:lastModifiedBy>Michele Guasco</cp:lastModifiedBy>
  <cp:revision>25</cp:revision>
  <dcterms:created xsi:type="dcterms:W3CDTF">2014-04-24T13:38:09Z</dcterms:created>
  <dcterms:modified xsi:type="dcterms:W3CDTF">2017-04-27T20:24:46Z</dcterms:modified>
</cp:coreProperties>
</file>